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trictFirstAndLastChars="0" embedTrueTypeFonts="1" saveSubsetFonts="1" autoCompressPictures="0">
  <p:sldMasterIdLst>
    <p:sldMasterId id="2147483648" r:id="rId1"/>
  </p:sldMasterIdLst>
  <p:notesMasterIdLst>
    <p:notesMasterId r:id="rId6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Lst>
  <p:sldSz cx="16256000" cy="9144000"/>
  <p:notesSz cx="6858000" cy="9144000"/>
  <p:embeddedFontLst>
    <p:embeddedFont>
      <p:font typeface="Open Sans" charset="0"/>
      <p:regular r:id="rId65"/>
      <p:bold r:id="rId66"/>
      <p:italic r:id="rId67"/>
      <p:boldItalic r:id="rId68"/>
    </p:embeddedFont>
    <p:embeddedFont>
      <p:font typeface="Calibri" pitchFamily="34" charset="0"/>
      <p:regular r:id="rId69"/>
      <p:bold r:id="rId70"/>
      <p:italic r:id="rId71"/>
      <p:boldItalic r:id="rId72"/>
    </p:embeddedFont>
    <p:embeddedFont>
      <p:font typeface="Open Sans SemiBold" charset="0"/>
      <p:regular r:id="rId73"/>
      <p:bold r:id="rId74"/>
      <p:italic r:id="rId75"/>
      <p:boldItalic r:id="rId7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modifyVerifier cryptProviderType="rsaFull" cryptAlgorithmClass="hash" cryptAlgorithmType="typeAny" cryptAlgorithmSid="4" spinCount="100000" saltData="wJwRZoLCJUj0jEPOZIFUSA==" hashData="yElWLOoyWipGaCBI9rkwzc8DqT0="/>
  <p:extLst>
    <p:ext uri="{EFAFB233-063F-42B5-8137-9DF3F51BA10A}">
      <p15:sldGuideLst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p15:guide id="1" orient="horz" pos="2880">
          <p15:clr>
            <a:srgbClr val="A4A3A4"/>
          </p15:clr>
        </p15:guide>
        <p15:guide id="2" pos="5120">
          <p15:clr>
            <a:srgbClr val="A4A3A4"/>
          </p15:clr>
        </p15:guide>
      </p15:sldGuideLst>
    </p:ext>
    <p:ext uri="http://customooxmlschemas.google.com/">
      <go:slidesCustomData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77" roundtripDataSignature="AMtx7mglmvOWQkMBlfuBLTnBBlUfF0vuy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DBDFC73-AC3F-4B89-AA35-C8D224C4DE80}">
  <a:tblStyle styleId="{5DBDFC73-AC3F-4B89-AA35-C8D224C4DE80}" styleName="Table_0">
    <a:wholeTbl>
      <a:tcTxStyle b="off" i="off">
        <a:font>
          <a:latin typeface="Arial"/>
          <a:ea typeface="Arial"/>
          <a:cs typeface="Arial"/>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9EFF7"/>
          </a:solidFill>
        </a:fill>
      </a:tcStyle>
    </a:wholeTbl>
    <a:band1H>
      <a:tcTxStyle b="off" i="off"/>
      <a:tcStyle>
        <a:tcBdr/>
        <a:fill>
          <a:solidFill>
            <a:srgbClr val="D0DEEF"/>
          </a:solidFill>
        </a:fill>
      </a:tcStyle>
    </a:band1H>
    <a:band2H>
      <a:tcTxStyle b="off" i="off"/>
      <a:tcStyle>
        <a:tcBdr/>
      </a:tcStyle>
    </a:band2H>
    <a:band1V>
      <a:tcTxStyle b="off" i="off"/>
      <a:tcStyle>
        <a:tcBdr/>
        <a:fill>
          <a:solidFill>
            <a:srgbClr val="D0DEEF"/>
          </a:solidFill>
        </a:fill>
      </a:tcStyle>
    </a:band1V>
    <a:band2V>
      <a:tcTxStyle b="off" i="off"/>
      <a:tcStyle>
        <a:tcBdr/>
      </a:tcStyle>
    </a:band2V>
    <a:lastCol>
      <a:tcTxStyle b="on" i="off">
        <a:font>
          <a:latin typeface="Arial"/>
          <a:ea typeface="Arial"/>
          <a:cs typeface="Arial"/>
        </a:font>
        <a:schemeClr val="lt1"/>
      </a:tcTxStyle>
      <a:tcStyle>
        <a:tcBdr/>
        <a:fill>
          <a:solidFill>
            <a:schemeClr val="accent1"/>
          </a:solidFill>
        </a:fill>
      </a:tcStyle>
    </a:lastCol>
    <a:firstCol>
      <a:tcTxStyle b="on" i="off">
        <a:font>
          <a:latin typeface="Arial"/>
          <a:ea typeface="Arial"/>
          <a:cs typeface="Arial"/>
        </a:font>
        <a:schemeClr val="lt1"/>
      </a:tcTxStyle>
      <a:tcStyle>
        <a:tcBdr/>
        <a:fill>
          <a:solidFill>
            <a:schemeClr val="accent1"/>
          </a:solidFill>
        </a:fill>
      </a:tcStyle>
    </a:firstCol>
    <a:lastRow>
      <a:tcTxStyle b="on" i="off">
        <a:font>
          <a:latin typeface="Arial"/>
          <a:ea typeface="Arial"/>
          <a:cs typeface="Arial"/>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b="off" i="off"/>
      <a:tcStyle>
        <a:tcBdr/>
      </a:tcStyle>
    </a:seCell>
    <a:swCell>
      <a:tcTxStyle b="off" i="off"/>
      <a:tcStyle>
        <a:tcBdr/>
      </a:tcStyle>
    </a:swCell>
    <a:firstRow>
      <a:tcTxStyle b="on" i="off">
        <a:font>
          <a:latin typeface="Arial"/>
          <a:ea typeface="Arial"/>
          <a:cs typeface="Arial"/>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57" d="100"/>
          <a:sy n="57" d="100"/>
        </p:scale>
        <p:origin x="-462" y="24"/>
      </p:cViewPr>
      <p:guideLst>
        <p:guide orient="horz" pos="2880"/>
        <p:guide pos="512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font" Target="fonts/font4.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10.fntdata"/><Relationship Id="rId79"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69" Type="http://schemas.openxmlformats.org/officeDocument/2006/relationships/font" Target="fonts/font5.fntdata"/><Relationship Id="rId77" Type="http://customschemas.google.com/relationships/presentationmetadata" Target="meta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8.fntdata"/><Relationship Id="rId80"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3.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6.fntdata"/><Relationship Id="rId75"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font" Target="fonts/font1.fntdata"/><Relationship Id="rId73" Type="http://schemas.openxmlformats.org/officeDocument/2006/relationships/font" Target="fonts/font9.fntdata"/><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12.fntdata"/><Relationship Id="rId7" Type="http://schemas.openxmlformats.org/officeDocument/2006/relationships/slide" Target="slides/slide6.xml"/><Relationship Id="rId71" Type="http://schemas.openxmlformats.org/officeDocument/2006/relationships/font" Target="fonts/font7.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font" Target="fonts/font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5903134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p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3" name="Google Shape;203;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a:p>
        </p:txBody>
      </p:sp>
      <p:sp>
        <p:nvSpPr>
          <p:cNvPr id="297" name="Google Shape;297;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2" name="Google Shape;302;p1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Trainer Notes: </a:t>
            </a:r>
            <a:endParaRPr/>
          </a:p>
          <a:p>
            <a:pPr marL="228600" lvl="0" indent="-228600" algn="l" rtl="0">
              <a:lnSpc>
                <a:spcPct val="100000"/>
              </a:lnSpc>
              <a:spcBef>
                <a:spcPts val="0"/>
              </a:spcBef>
              <a:spcAft>
                <a:spcPts val="0"/>
              </a:spcAft>
              <a:buClr>
                <a:schemeClr val="dk1"/>
              </a:buClr>
              <a:buSzPts val="1200"/>
              <a:buFont typeface="Calibri"/>
              <a:buAutoNum type="arabicPeriod"/>
            </a:pPr>
            <a:r>
              <a:rPr lang="en-US"/>
              <a:t>Explain what is a Constructor</a:t>
            </a:r>
            <a:endParaRPr/>
          </a:p>
          <a:p>
            <a:pPr marL="228600" lvl="0" indent="-228600" algn="l" rtl="0">
              <a:lnSpc>
                <a:spcPct val="100000"/>
              </a:lnSpc>
              <a:spcBef>
                <a:spcPts val="0"/>
              </a:spcBef>
              <a:spcAft>
                <a:spcPts val="0"/>
              </a:spcAft>
              <a:buClr>
                <a:schemeClr val="dk1"/>
              </a:buClr>
              <a:buSzPts val="1200"/>
              <a:buFont typeface="Calibri"/>
              <a:buAutoNum type="arabicPeriod"/>
            </a:pPr>
            <a:r>
              <a:rPr lang="en-US"/>
              <a:t>Explain types of constructors: No argument constructor and parameterized constructor</a:t>
            </a:r>
            <a:endParaRPr/>
          </a:p>
        </p:txBody>
      </p:sp>
      <p:sp>
        <p:nvSpPr>
          <p:cNvPr id="303" name="Google Shape;303;p1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200"/>
              <a:buFont typeface="Calibri"/>
              <a:buNone/>
            </a:pPr>
            <a:fld id="{00000000-1234-1234-1234-123412341234}" type="slidenum">
              <a:rPr lang="en-US"/>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6" name="Google Shape;336;p1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Trainer Notes: </a:t>
            </a:r>
            <a:endParaRPr/>
          </a:p>
          <a:p>
            <a:pPr marL="228600" lvl="0" indent="-228600" algn="l" rtl="0">
              <a:lnSpc>
                <a:spcPct val="100000"/>
              </a:lnSpc>
              <a:spcBef>
                <a:spcPts val="0"/>
              </a:spcBef>
              <a:spcAft>
                <a:spcPts val="0"/>
              </a:spcAft>
              <a:buClr>
                <a:schemeClr val="dk1"/>
              </a:buClr>
              <a:buSzPts val="1200"/>
              <a:buFont typeface="Calibri"/>
              <a:buAutoNum type="arabicPeriod"/>
            </a:pPr>
            <a:r>
              <a:rPr lang="en-US"/>
              <a:t>Explain the difference between a constructor and a method</a:t>
            </a:r>
            <a:endParaRPr/>
          </a:p>
        </p:txBody>
      </p:sp>
      <p:sp>
        <p:nvSpPr>
          <p:cNvPr id="337" name="Google Shape;337;p1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200"/>
              <a:buFont typeface="Calibri"/>
              <a:buNone/>
            </a:pPr>
            <a:fld id="{00000000-1234-1234-1234-123412341234}" type="slidenum">
              <a:rPr lang="en-US"/>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4" name="Google Shape;344;p16:notes"/>
          <p:cNvSpPr txBox="1">
            <a:spLocks noGrp="1"/>
          </p:cNvSpPr>
          <p:nvPr>
            <p:ph type="body" idx="1"/>
          </p:nvPr>
        </p:nvSpPr>
        <p:spPr>
          <a:xfrm>
            <a:off x="685800" y="4400550"/>
            <a:ext cx="5486399" cy="360045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Clr>
                <a:schemeClr val="dk1"/>
              </a:buClr>
              <a:buSzPts val="1100"/>
              <a:buFont typeface="Arial"/>
              <a:buNone/>
            </a:pPr>
            <a:r>
              <a:rPr lang="en-US"/>
              <a:t>Trainer Notes:</a:t>
            </a:r>
            <a:endParaRPr/>
          </a:p>
          <a:p>
            <a:pPr marL="0" lvl="0" indent="0" algn="l" rtl="0">
              <a:lnSpc>
                <a:spcPct val="115000"/>
              </a:lnSpc>
              <a:spcBef>
                <a:spcPts val="0"/>
              </a:spcBef>
              <a:spcAft>
                <a:spcPts val="0"/>
              </a:spcAft>
              <a:buClr>
                <a:schemeClr val="dk1"/>
              </a:buClr>
              <a:buSzPts val="1100"/>
              <a:buFont typeface="Arial"/>
              <a:buNone/>
            </a:pPr>
            <a:r>
              <a:rPr lang="en-US"/>
              <a:t>Explain the problem statement and move to the next slide before proceeding towards the practical.</a:t>
            </a:r>
            <a:endParaRPr/>
          </a:p>
          <a:p>
            <a:pPr marL="0" marR="0" lvl="0" indent="0" algn="l" rtl="0">
              <a:lnSpc>
                <a:spcPct val="100000"/>
              </a:lnSpc>
              <a:spcBef>
                <a:spcPts val="0"/>
              </a:spcBef>
              <a:spcAft>
                <a:spcPts val="0"/>
              </a:spcAft>
              <a:buClr>
                <a:schemeClr val="dk1"/>
              </a:buClr>
              <a:buSzPts val="400"/>
              <a:buFont typeface="Open Sans"/>
              <a:buNone/>
            </a:pPr>
            <a:endParaRPr sz="1600" b="1"/>
          </a:p>
        </p:txBody>
      </p:sp>
      <p:sp>
        <p:nvSpPr>
          <p:cNvPr id="345" name="Google Shape;345;p16:notes"/>
          <p:cNvSpPr txBox="1">
            <a:spLocks noGrp="1"/>
          </p:cNvSpPr>
          <p:nvPr>
            <p:ph type="sldNum" idx="12"/>
          </p:nvPr>
        </p:nvSpPr>
        <p:spPr>
          <a:xfrm>
            <a:off x="3884612" y="8685213"/>
            <a:ext cx="2971799" cy="458786"/>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300"/>
              <a:buFont typeface="Open Sans"/>
              <a:buNone/>
            </a:pPr>
            <a:fld id="{00000000-1234-1234-1234-123412341234}" type="slidenum">
              <a:rPr lang="en-US" sz="1200">
                <a:solidFill>
                  <a:schemeClr val="dk1"/>
                </a:solidFill>
              </a:rPr>
              <a:t>13</a:t>
            </a:fld>
            <a:endParaRPr sz="1200">
              <a:solidFill>
                <a:schemeClr val="dk1"/>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2" name="Google Shape;352;p1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Clr>
                <a:schemeClr val="dk1"/>
              </a:buClr>
              <a:buSzPts val="1100"/>
              <a:buFont typeface="Arial"/>
              <a:buNone/>
            </a:pPr>
            <a:r>
              <a:rPr lang="en-US"/>
              <a:t>Trainer Notes:</a:t>
            </a:r>
            <a:endParaRPr/>
          </a:p>
          <a:p>
            <a:pPr marL="0" lvl="0" indent="0" algn="l" rtl="0">
              <a:lnSpc>
                <a:spcPct val="115000"/>
              </a:lnSpc>
              <a:spcBef>
                <a:spcPts val="0"/>
              </a:spcBef>
              <a:spcAft>
                <a:spcPts val="0"/>
              </a:spcAft>
              <a:buClr>
                <a:schemeClr val="dk1"/>
              </a:buClr>
              <a:buSzPts val="1100"/>
              <a:buFont typeface="Arial"/>
              <a:buNone/>
            </a:pPr>
            <a:r>
              <a:rPr lang="en-US"/>
              <a:t>Walk through the steps in detail.</a:t>
            </a:r>
            <a:endParaRPr/>
          </a:p>
          <a:p>
            <a:pPr marL="0" lvl="0" indent="0" algn="l" rtl="0">
              <a:lnSpc>
                <a:spcPct val="100000"/>
              </a:lnSpc>
              <a:spcBef>
                <a:spcPts val="0"/>
              </a:spcBef>
              <a:spcAft>
                <a:spcPts val="0"/>
              </a:spcAft>
              <a:buClr>
                <a:schemeClr val="dk1"/>
              </a:buClr>
              <a:buSzPts val="1200"/>
              <a:buFont typeface="Calibri"/>
              <a:buNone/>
            </a:pPr>
            <a:endParaRPr/>
          </a:p>
        </p:txBody>
      </p:sp>
      <p:sp>
        <p:nvSpPr>
          <p:cNvPr id="353" name="Google Shape;353;p1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200"/>
              <a:buFont typeface="Calibri"/>
              <a:buNone/>
            </a:pPr>
            <a:fld id="{00000000-1234-1234-1234-123412341234}" type="slidenum">
              <a:rPr lang="en-US"/>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p1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a:p>
        </p:txBody>
      </p:sp>
      <p:sp>
        <p:nvSpPr>
          <p:cNvPr id="360" name="Google Shape;360;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5" name="Google Shape;365;p1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Trainer Notes: </a:t>
            </a:r>
            <a:endParaRPr/>
          </a:p>
          <a:p>
            <a:pPr marL="228600" lvl="0" indent="-228600" algn="l" rtl="0">
              <a:lnSpc>
                <a:spcPct val="100000"/>
              </a:lnSpc>
              <a:spcBef>
                <a:spcPts val="0"/>
              </a:spcBef>
              <a:spcAft>
                <a:spcPts val="0"/>
              </a:spcAft>
              <a:buClr>
                <a:schemeClr val="dk1"/>
              </a:buClr>
              <a:buSzPts val="1200"/>
              <a:buFont typeface="Calibri"/>
              <a:buAutoNum type="arabicPeriod"/>
            </a:pPr>
            <a:r>
              <a:rPr lang="en-US"/>
              <a:t>Explain what is a collection</a:t>
            </a:r>
            <a:endParaRPr/>
          </a:p>
        </p:txBody>
      </p:sp>
      <p:sp>
        <p:nvSpPr>
          <p:cNvPr id="366" name="Google Shape;366;p1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200"/>
              <a:buFont typeface="Calibri"/>
              <a:buNone/>
            </a:pPr>
            <a:fld id="{00000000-1234-1234-1234-123412341234}" type="slidenum">
              <a:rPr lang="en-US"/>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9" name="Google Shape;389;p2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Trainer Notes: </a:t>
            </a:r>
            <a:endParaRPr/>
          </a:p>
          <a:p>
            <a:pPr marL="228600" lvl="0" indent="-228600" algn="l" rtl="0">
              <a:lnSpc>
                <a:spcPct val="100000"/>
              </a:lnSpc>
              <a:spcBef>
                <a:spcPts val="0"/>
              </a:spcBef>
              <a:spcAft>
                <a:spcPts val="0"/>
              </a:spcAft>
              <a:buClr>
                <a:schemeClr val="dk1"/>
              </a:buClr>
              <a:buSzPts val="1200"/>
              <a:buFont typeface="Calibri"/>
              <a:buAutoNum type="arabicPeriod"/>
            </a:pPr>
            <a:r>
              <a:rPr lang="en-US"/>
              <a:t>Explain the hierarchy of collection framework</a:t>
            </a:r>
            <a:endParaRPr/>
          </a:p>
        </p:txBody>
      </p:sp>
      <p:sp>
        <p:nvSpPr>
          <p:cNvPr id="390" name="Google Shape;390;p2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200"/>
              <a:buFont typeface="Calibri"/>
              <a:buNone/>
            </a:pPr>
            <a:fld id="{00000000-1234-1234-1234-123412341234}" type="slidenum">
              <a:rPr lang="en-US"/>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Google Shape;430;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31" name="Google Shape;431;p2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Trainer Notes: </a:t>
            </a:r>
            <a:endParaRPr/>
          </a:p>
          <a:p>
            <a:pPr marL="228600" lvl="0" indent="-228600" algn="l" rtl="0">
              <a:lnSpc>
                <a:spcPct val="100000"/>
              </a:lnSpc>
              <a:spcBef>
                <a:spcPts val="0"/>
              </a:spcBef>
              <a:spcAft>
                <a:spcPts val="0"/>
              </a:spcAft>
              <a:buClr>
                <a:schemeClr val="dk1"/>
              </a:buClr>
              <a:buSzPts val="1200"/>
              <a:buFont typeface="Calibri"/>
              <a:buAutoNum type="arabicPeriod"/>
            </a:pPr>
            <a:r>
              <a:rPr lang="en-US"/>
              <a:t>Explain the list</a:t>
            </a:r>
            <a:endParaRPr/>
          </a:p>
        </p:txBody>
      </p:sp>
      <p:sp>
        <p:nvSpPr>
          <p:cNvPr id="432" name="Google Shape;432;p2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200"/>
              <a:buFont typeface="Calibri"/>
              <a:buNone/>
            </a:pPr>
            <a:fld id="{00000000-1234-1234-1234-123412341234}" type="slidenum">
              <a:rPr lang="en-US"/>
              <a:t>18</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48" name="Google Shape;448;p2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Trainer Notes: </a:t>
            </a:r>
            <a:endParaRPr/>
          </a:p>
          <a:p>
            <a:pPr marL="228600" lvl="0" indent="-228600" algn="l" rtl="0">
              <a:lnSpc>
                <a:spcPct val="100000"/>
              </a:lnSpc>
              <a:spcBef>
                <a:spcPts val="0"/>
              </a:spcBef>
              <a:spcAft>
                <a:spcPts val="0"/>
              </a:spcAft>
              <a:buClr>
                <a:schemeClr val="dk1"/>
              </a:buClr>
              <a:buSzPts val="1200"/>
              <a:buFont typeface="Calibri"/>
              <a:buAutoNum type="arabicPeriod"/>
            </a:pPr>
            <a:r>
              <a:rPr lang="en-US"/>
              <a:t>Explain the queue</a:t>
            </a:r>
            <a:endParaRPr/>
          </a:p>
        </p:txBody>
      </p:sp>
      <p:sp>
        <p:nvSpPr>
          <p:cNvPr id="449" name="Google Shape;449;p2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200"/>
              <a:buFont typeface="Calibri"/>
              <a:buNone/>
            </a:pPr>
            <a:fld id="{00000000-1234-1234-1234-123412341234}" type="slidenum">
              <a:rPr lang="en-US"/>
              <a:t>19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Google Shape;208;p5:notes"/>
          <p:cNvSpPr txBox="1">
            <a:spLocks noGrp="1"/>
          </p:cNvSpPr>
          <p:nvPr>
            <p:ph type="body" idx="1"/>
          </p:nvPr>
        </p:nvSpPr>
        <p:spPr>
          <a:xfrm>
            <a:off x="685800" y="4400550"/>
            <a:ext cx="5486399"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400"/>
              <a:buFont typeface="Open Sans"/>
              <a:buNone/>
            </a:pPr>
            <a:r>
              <a:rPr lang="en-US"/>
              <a:t>Trainer Notes: Explain this project matching it to real-life scenario mentioned on the slide to the learners, and instruct them to work on it after the Knowledge checks. Feel free to share more information about other applications of the concept. </a:t>
            </a:r>
            <a:endParaRPr sz="1200" i="0" u="none" strike="noStrike" cap="none">
              <a:solidFill>
                <a:schemeClr val="dk1"/>
              </a:solidFill>
            </a:endParaRPr>
          </a:p>
        </p:txBody>
      </p:sp>
      <p:sp>
        <p:nvSpPr>
          <p:cNvPr id="209" name="Google Shape;209;p5:notes"/>
          <p:cNvSpPr txBox="1">
            <a:spLocks noGrp="1"/>
          </p:cNvSpPr>
          <p:nvPr>
            <p:ph type="sldNum" idx="12"/>
          </p:nvPr>
        </p:nvSpPr>
        <p:spPr>
          <a:xfrm>
            <a:off x="3884612" y="8685213"/>
            <a:ext cx="2971799" cy="458786"/>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300"/>
              <a:buFont typeface="Open Sans"/>
              <a:buNone/>
            </a:pPr>
            <a:fld id="{00000000-1234-1234-1234-123412341234}" type="slidenum">
              <a:rPr lang="en-US" sz="1200">
                <a:solidFill>
                  <a:schemeClr val="dk1"/>
                </a:solidFill>
              </a:rPr>
              <a:t>2</a:t>
            </a:fld>
            <a:endParaRPr sz="1200">
              <a:solidFill>
                <a:schemeClr val="dk1"/>
              </a:solidFil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3" name="Google Shape;473;p2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Trainer Notes: </a:t>
            </a:r>
            <a:endParaRPr/>
          </a:p>
          <a:p>
            <a:pPr marL="228600" lvl="0" indent="-228600" algn="l" rtl="0">
              <a:lnSpc>
                <a:spcPct val="100000"/>
              </a:lnSpc>
              <a:spcBef>
                <a:spcPts val="0"/>
              </a:spcBef>
              <a:spcAft>
                <a:spcPts val="0"/>
              </a:spcAft>
              <a:buClr>
                <a:schemeClr val="dk1"/>
              </a:buClr>
              <a:buSzPts val="1200"/>
              <a:buFont typeface="Calibri"/>
              <a:buAutoNum type="arabicPeriod"/>
            </a:pPr>
            <a:r>
              <a:rPr lang="en-US"/>
              <a:t>Explain the set</a:t>
            </a:r>
            <a:endParaRPr/>
          </a:p>
        </p:txBody>
      </p:sp>
      <p:sp>
        <p:nvSpPr>
          <p:cNvPr id="474" name="Google Shape;474;p2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200"/>
              <a:buFont typeface="Calibri"/>
              <a:buNone/>
            </a:pPr>
            <a:fld id="{00000000-1234-1234-1234-123412341234}" type="slidenum">
              <a:rPr lang="en-US"/>
              <a:t>20</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
        <p:cNvGrpSpPr/>
        <p:nvPr/>
      </p:nvGrpSpPr>
      <p:grpSpPr>
        <a:xfrm>
          <a:off x="0" y="0"/>
          <a:ext cx="0" cy="0"/>
          <a:chOff x="0" y="0"/>
          <a:chExt cx="0" cy="0"/>
        </a:xfrm>
      </p:grpSpPr>
      <p:sp>
        <p:nvSpPr>
          <p:cNvPr id="488" name="Google Shape;488;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9" name="Google Shape;489;p24:notes"/>
          <p:cNvSpPr txBox="1">
            <a:spLocks noGrp="1"/>
          </p:cNvSpPr>
          <p:nvPr>
            <p:ph type="body" idx="1"/>
          </p:nvPr>
        </p:nvSpPr>
        <p:spPr>
          <a:xfrm>
            <a:off x="685800" y="4400550"/>
            <a:ext cx="5486399" cy="360045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Clr>
                <a:schemeClr val="dk1"/>
              </a:buClr>
              <a:buSzPts val="1100"/>
              <a:buFont typeface="Arial"/>
              <a:buNone/>
            </a:pPr>
            <a:r>
              <a:rPr lang="en-US"/>
              <a:t>Trainer Notes:</a:t>
            </a:r>
            <a:endParaRPr/>
          </a:p>
          <a:p>
            <a:pPr marL="0" lvl="0" indent="0" algn="l" rtl="0">
              <a:lnSpc>
                <a:spcPct val="115000"/>
              </a:lnSpc>
              <a:spcBef>
                <a:spcPts val="0"/>
              </a:spcBef>
              <a:spcAft>
                <a:spcPts val="0"/>
              </a:spcAft>
              <a:buClr>
                <a:schemeClr val="dk1"/>
              </a:buClr>
              <a:buSzPts val="1100"/>
              <a:buFont typeface="Arial"/>
              <a:buNone/>
            </a:pPr>
            <a:r>
              <a:rPr lang="en-US"/>
              <a:t>Explain the problem statement and move to the next slide before proceeding towards the practical.</a:t>
            </a:r>
            <a:endParaRPr/>
          </a:p>
          <a:p>
            <a:pPr marL="0" marR="0" lvl="0" indent="0" algn="l" rtl="0">
              <a:lnSpc>
                <a:spcPct val="100000"/>
              </a:lnSpc>
              <a:spcBef>
                <a:spcPts val="0"/>
              </a:spcBef>
              <a:spcAft>
                <a:spcPts val="0"/>
              </a:spcAft>
              <a:buClr>
                <a:schemeClr val="dk1"/>
              </a:buClr>
              <a:buSzPts val="400"/>
              <a:buFont typeface="Open Sans"/>
              <a:buNone/>
            </a:pPr>
            <a:endParaRPr sz="1600" b="1"/>
          </a:p>
        </p:txBody>
      </p:sp>
      <p:sp>
        <p:nvSpPr>
          <p:cNvPr id="490" name="Google Shape;490;p24:notes"/>
          <p:cNvSpPr txBox="1">
            <a:spLocks noGrp="1"/>
          </p:cNvSpPr>
          <p:nvPr>
            <p:ph type="sldNum" idx="12"/>
          </p:nvPr>
        </p:nvSpPr>
        <p:spPr>
          <a:xfrm>
            <a:off x="3884612" y="8685213"/>
            <a:ext cx="2971799" cy="458786"/>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300"/>
              <a:buFont typeface="Open Sans"/>
              <a:buNone/>
            </a:pPr>
            <a:fld id="{00000000-1234-1234-1234-123412341234}" type="slidenum">
              <a:rPr lang="en-US" sz="1200">
                <a:solidFill>
                  <a:schemeClr val="dk1"/>
                </a:solidFill>
              </a:rPr>
              <a:t>21</a:t>
            </a:fld>
            <a:endParaRPr sz="1200">
              <a:solidFill>
                <a:schemeClr val="dk1"/>
              </a:solidFil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p:cNvGrpSpPr/>
        <p:nvPr/>
      </p:nvGrpSpPr>
      <p:grpSpPr>
        <a:xfrm>
          <a:off x="0" y="0"/>
          <a:ext cx="0" cy="0"/>
          <a:chOff x="0" y="0"/>
          <a:chExt cx="0" cy="0"/>
        </a:xfrm>
      </p:grpSpPr>
      <p:sp>
        <p:nvSpPr>
          <p:cNvPr id="496" name="Google Shape;496;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97" name="Google Shape;497;p2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Clr>
                <a:schemeClr val="dk1"/>
              </a:buClr>
              <a:buSzPts val="1100"/>
              <a:buFont typeface="Arial"/>
              <a:buNone/>
            </a:pPr>
            <a:r>
              <a:rPr lang="en-US"/>
              <a:t>Trainer Notes:</a:t>
            </a:r>
            <a:endParaRPr/>
          </a:p>
          <a:p>
            <a:pPr marL="0" lvl="0" indent="0" algn="l" rtl="0">
              <a:lnSpc>
                <a:spcPct val="115000"/>
              </a:lnSpc>
              <a:spcBef>
                <a:spcPts val="0"/>
              </a:spcBef>
              <a:spcAft>
                <a:spcPts val="0"/>
              </a:spcAft>
              <a:buClr>
                <a:schemeClr val="dk1"/>
              </a:buClr>
              <a:buSzPts val="1100"/>
              <a:buFont typeface="Arial"/>
              <a:buNone/>
            </a:pPr>
            <a:r>
              <a:rPr lang="en-US"/>
              <a:t>Walk through the steps in detail.</a:t>
            </a:r>
            <a:endParaRPr/>
          </a:p>
          <a:p>
            <a:pPr marL="0" lvl="0" indent="0" algn="l" rtl="0">
              <a:lnSpc>
                <a:spcPct val="100000"/>
              </a:lnSpc>
              <a:spcBef>
                <a:spcPts val="0"/>
              </a:spcBef>
              <a:spcAft>
                <a:spcPts val="0"/>
              </a:spcAft>
              <a:buClr>
                <a:schemeClr val="dk1"/>
              </a:buClr>
              <a:buSzPts val="1200"/>
              <a:buFont typeface="Calibri"/>
              <a:buNone/>
            </a:pPr>
            <a:endParaRPr/>
          </a:p>
        </p:txBody>
      </p:sp>
      <p:sp>
        <p:nvSpPr>
          <p:cNvPr id="498" name="Google Shape;498;p2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200"/>
              <a:buFont typeface="Calibri"/>
              <a:buNone/>
            </a:pPr>
            <a:fld id="{00000000-1234-1234-1234-123412341234}" type="slidenum">
              <a:rPr lang="en-US"/>
              <a:t>22</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3"/>
        <p:cNvGrpSpPr/>
        <p:nvPr/>
      </p:nvGrpSpPr>
      <p:grpSpPr>
        <a:xfrm>
          <a:off x="0" y="0"/>
          <a:ext cx="0" cy="0"/>
          <a:chOff x="0" y="0"/>
          <a:chExt cx="0" cy="0"/>
        </a:xfrm>
      </p:grpSpPr>
      <p:sp>
        <p:nvSpPr>
          <p:cNvPr id="504" name="Google Shape;504;g7713c7f91f_0_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a:p>
        </p:txBody>
      </p:sp>
      <p:sp>
        <p:nvSpPr>
          <p:cNvPr id="505" name="Google Shape;505;g7713c7f91f_0_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10" name="Google Shape;510;p2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Trainer Notes: </a:t>
            </a:r>
            <a:endParaRPr/>
          </a:p>
          <a:p>
            <a:pPr marL="228600" lvl="0" indent="-228600" algn="l" rtl="0">
              <a:lnSpc>
                <a:spcPct val="100000"/>
              </a:lnSpc>
              <a:spcBef>
                <a:spcPts val="0"/>
              </a:spcBef>
              <a:spcAft>
                <a:spcPts val="0"/>
              </a:spcAft>
              <a:buClr>
                <a:schemeClr val="dk1"/>
              </a:buClr>
              <a:buSzPts val="1200"/>
              <a:buFont typeface="Calibri"/>
              <a:buAutoNum type="arabicPeriod"/>
            </a:pPr>
            <a:r>
              <a:rPr lang="en-US"/>
              <a:t>Explain the map</a:t>
            </a:r>
            <a:endParaRPr/>
          </a:p>
        </p:txBody>
      </p:sp>
      <p:sp>
        <p:nvSpPr>
          <p:cNvPr id="511" name="Google Shape;511;p2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200"/>
              <a:buFont typeface="Calibri"/>
              <a:buNone/>
            </a:pPr>
            <a:fld id="{00000000-1234-1234-1234-123412341234}" type="slidenum">
              <a:rPr lang="en-US"/>
              <a:t>24</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6"/>
        <p:cNvGrpSpPr/>
        <p:nvPr/>
      </p:nvGrpSpPr>
      <p:grpSpPr>
        <a:xfrm>
          <a:off x="0" y="0"/>
          <a:ext cx="0" cy="0"/>
          <a:chOff x="0" y="0"/>
          <a:chExt cx="0" cy="0"/>
        </a:xfrm>
      </p:grpSpPr>
      <p:sp>
        <p:nvSpPr>
          <p:cNvPr id="527" name="Google Shape;527;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28" name="Google Shape;528;p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Trainer Notes: </a:t>
            </a:r>
            <a:endParaRPr/>
          </a:p>
          <a:p>
            <a:pPr marL="228600" lvl="0" indent="-228600" algn="l" rtl="0">
              <a:lnSpc>
                <a:spcPct val="100000"/>
              </a:lnSpc>
              <a:spcBef>
                <a:spcPts val="0"/>
              </a:spcBef>
              <a:spcAft>
                <a:spcPts val="0"/>
              </a:spcAft>
              <a:buClr>
                <a:schemeClr val="dk1"/>
              </a:buClr>
              <a:buSzPts val="1200"/>
              <a:buFont typeface="Calibri"/>
              <a:buAutoNum type="arabicPeriod"/>
            </a:pPr>
            <a:r>
              <a:rPr lang="en-US"/>
              <a:t>Explain hierarchy of map collection</a:t>
            </a:r>
            <a:endParaRPr/>
          </a:p>
        </p:txBody>
      </p:sp>
      <p:sp>
        <p:nvSpPr>
          <p:cNvPr id="529" name="Google Shape;529;p2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200"/>
              <a:buFont typeface="Calibri"/>
              <a:buNone/>
            </a:pPr>
            <a:fld id="{00000000-1234-1234-1234-123412341234}" type="slidenum">
              <a:rPr lang="en-US"/>
              <a:t>25</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1"/>
        <p:cNvGrpSpPr/>
        <p:nvPr/>
      </p:nvGrpSpPr>
      <p:grpSpPr>
        <a:xfrm>
          <a:off x="0" y="0"/>
          <a:ext cx="0" cy="0"/>
          <a:chOff x="0" y="0"/>
          <a:chExt cx="0" cy="0"/>
        </a:xfrm>
      </p:grpSpPr>
      <p:sp>
        <p:nvSpPr>
          <p:cNvPr id="552" name="Google Shape;552;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53" name="Google Shape;553;p28:notes"/>
          <p:cNvSpPr txBox="1">
            <a:spLocks noGrp="1"/>
          </p:cNvSpPr>
          <p:nvPr>
            <p:ph type="body" idx="1"/>
          </p:nvPr>
        </p:nvSpPr>
        <p:spPr>
          <a:xfrm>
            <a:off x="685800" y="4400550"/>
            <a:ext cx="5486399" cy="360045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Clr>
                <a:schemeClr val="dk1"/>
              </a:buClr>
              <a:buSzPts val="1100"/>
              <a:buFont typeface="Arial"/>
              <a:buNone/>
            </a:pPr>
            <a:r>
              <a:rPr lang="en-US"/>
              <a:t>Trainer Notes:</a:t>
            </a:r>
            <a:endParaRPr/>
          </a:p>
          <a:p>
            <a:pPr marL="0" lvl="0" indent="0" algn="l" rtl="0">
              <a:lnSpc>
                <a:spcPct val="115000"/>
              </a:lnSpc>
              <a:spcBef>
                <a:spcPts val="0"/>
              </a:spcBef>
              <a:spcAft>
                <a:spcPts val="0"/>
              </a:spcAft>
              <a:buClr>
                <a:schemeClr val="dk1"/>
              </a:buClr>
              <a:buSzPts val="1100"/>
              <a:buFont typeface="Arial"/>
              <a:buNone/>
            </a:pPr>
            <a:r>
              <a:rPr lang="en-US"/>
              <a:t>Explain the problem statement and move to the next slide before proceeding towards the practical.</a:t>
            </a:r>
            <a:endParaRPr/>
          </a:p>
          <a:p>
            <a:pPr marL="0" marR="0" lvl="0" indent="0" algn="l" rtl="0">
              <a:lnSpc>
                <a:spcPct val="100000"/>
              </a:lnSpc>
              <a:spcBef>
                <a:spcPts val="0"/>
              </a:spcBef>
              <a:spcAft>
                <a:spcPts val="0"/>
              </a:spcAft>
              <a:buClr>
                <a:schemeClr val="dk1"/>
              </a:buClr>
              <a:buSzPts val="400"/>
              <a:buFont typeface="Open Sans"/>
              <a:buNone/>
            </a:pPr>
            <a:endParaRPr sz="1600" b="1"/>
          </a:p>
        </p:txBody>
      </p:sp>
      <p:sp>
        <p:nvSpPr>
          <p:cNvPr id="554" name="Google Shape;554;p28:notes"/>
          <p:cNvSpPr txBox="1">
            <a:spLocks noGrp="1"/>
          </p:cNvSpPr>
          <p:nvPr>
            <p:ph type="sldNum" idx="12"/>
          </p:nvPr>
        </p:nvSpPr>
        <p:spPr>
          <a:xfrm>
            <a:off x="3884612" y="8685213"/>
            <a:ext cx="2971799" cy="458786"/>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300"/>
              <a:buFont typeface="Open Sans"/>
              <a:buNone/>
            </a:pPr>
            <a:fld id="{00000000-1234-1234-1234-123412341234}" type="slidenum">
              <a:rPr lang="en-US" sz="1200">
                <a:solidFill>
                  <a:schemeClr val="dk1"/>
                </a:solidFill>
              </a:rPr>
              <a:t>26</a:t>
            </a:fld>
            <a:endParaRPr sz="1200">
              <a:solidFill>
                <a:schemeClr val="dk1"/>
              </a:solidFil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Google Shape;560;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61" name="Google Shape;561;p2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Clr>
                <a:schemeClr val="dk1"/>
              </a:buClr>
              <a:buSzPts val="1100"/>
              <a:buFont typeface="Arial"/>
              <a:buNone/>
            </a:pPr>
            <a:r>
              <a:rPr lang="en-US"/>
              <a:t>Trainer Notes:</a:t>
            </a:r>
            <a:endParaRPr/>
          </a:p>
          <a:p>
            <a:pPr marL="0" lvl="0" indent="0" algn="l" rtl="0">
              <a:lnSpc>
                <a:spcPct val="115000"/>
              </a:lnSpc>
              <a:spcBef>
                <a:spcPts val="0"/>
              </a:spcBef>
              <a:spcAft>
                <a:spcPts val="0"/>
              </a:spcAft>
              <a:buClr>
                <a:schemeClr val="dk1"/>
              </a:buClr>
              <a:buSzPts val="1100"/>
              <a:buFont typeface="Arial"/>
              <a:buNone/>
            </a:pPr>
            <a:r>
              <a:rPr lang="en-US"/>
              <a:t>Walk through the steps in detail.</a:t>
            </a:r>
            <a:endParaRPr/>
          </a:p>
          <a:p>
            <a:pPr marL="0" lvl="0" indent="0" algn="l" rtl="0">
              <a:lnSpc>
                <a:spcPct val="100000"/>
              </a:lnSpc>
              <a:spcBef>
                <a:spcPts val="0"/>
              </a:spcBef>
              <a:spcAft>
                <a:spcPts val="0"/>
              </a:spcAft>
              <a:buClr>
                <a:schemeClr val="dk1"/>
              </a:buClr>
              <a:buSzPts val="1200"/>
              <a:buFont typeface="Calibri"/>
              <a:buNone/>
            </a:pPr>
            <a:endParaRPr/>
          </a:p>
        </p:txBody>
      </p:sp>
      <p:sp>
        <p:nvSpPr>
          <p:cNvPr id="562" name="Google Shape;562;p2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200"/>
              <a:buFont typeface="Calibri"/>
              <a:buNone/>
            </a:pPr>
            <a:fld id="{00000000-1234-1234-1234-123412341234}" type="slidenum">
              <a:rPr lang="en-US"/>
              <a:t>27</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p:cNvGrpSpPr/>
        <p:nvPr/>
      </p:nvGrpSpPr>
      <p:grpSpPr>
        <a:xfrm>
          <a:off x="0" y="0"/>
          <a:ext cx="0" cy="0"/>
          <a:chOff x="0" y="0"/>
          <a:chExt cx="0" cy="0"/>
        </a:xfrm>
      </p:grpSpPr>
      <p:sp>
        <p:nvSpPr>
          <p:cNvPr id="568" name="Google Shape;568;p3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a:p>
        </p:txBody>
      </p:sp>
      <p:sp>
        <p:nvSpPr>
          <p:cNvPr id="569" name="Google Shape;569;p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
        <p:cNvGrpSpPr/>
        <p:nvPr/>
      </p:nvGrpSpPr>
      <p:grpSpPr>
        <a:xfrm>
          <a:off x="0" y="0"/>
          <a:ext cx="0" cy="0"/>
          <a:chOff x="0" y="0"/>
          <a:chExt cx="0" cy="0"/>
        </a:xfrm>
      </p:grpSpPr>
      <p:sp>
        <p:nvSpPr>
          <p:cNvPr id="573" name="Google Shape;573;p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74" name="Google Shape;574;p3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Trainer Notes: </a:t>
            </a:r>
            <a:endParaRPr/>
          </a:p>
          <a:p>
            <a:pPr marL="228600" lvl="0" indent="-228600" algn="l" rtl="0">
              <a:lnSpc>
                <a:spcPct val="100000"/>
              </a:lnSpc>
              <a:spcBef>
                <a:spcPts val="0"/>
              </a:spcBef>
              <a:spcAft>
                <a:spcPts val="0"/>
              </a:spcAft>
              <a:buClr>
                <a:schemeClr val="dk1"/>
              </a:buClr>
              <a:buSzPts val="1200"/>
              <a:buFont typeface="Calibri"/>
              <a:buAutoNum type="arabicPeriod"/>
            </a:pPr>
            <a:r>
              <a:rPr lang="en-US"/>
              <a:t>Explain inner classes</a:t>
            </a:r>
            <a:endParaRPr/>
          </a:p>
          <a:p>
            <a:pPr marL="228600" lvl="0" indent="-228600" algn="l" rtl="0">
              <a:lnSpc>
                <a:spcPct val="100000"/>
              </a:lnSpc>
              <a:spcBef>
                <a:spcPts val="0"/>
              </a:spcBef>
              <a:spcAft>
                <a:spcPts val="0"/>
              </a:spcAft>
              <a:buClr>
                <a:schemeClr val="dk1"/>
              </a:buClr>
              <a:buSzPts val="1200"/>
              <a:buFont typeface="Calibri"/>
              <a:buAutoNum type="arabicPeriod"/>
            </a:pPr>
            <a:r>
              <a:rPr lang="en-US"/>
              <a:t>Explain the points mentioned</a:t>
            </a:r>
            <a:endParaRPr/>
          </a:p>
        </p:txBody>
      </p:sp>
      <p:sp>
        <p:nvSpPr>
          <p:cNvPr id="575" name="Google Shape;575;p3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200"/>
              <a:buFont typeface="Calibri"/>
              <a:buNone/>
            </a:pPr>
            <a:fld id="{00000000-1234-1234-1234-123412341234}" type="slidenum">
              <a:rPr lang="en-US"/>
              <a:t>29</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Clr>
                <a:schemeClr val="dk1"/>
              </a:buClr>
              <a:buSzPts val="1200"/>
              <a:buFont typeface="Calibri"/>
              <a:buNone/>
            </a:pPr>
            <a:r>
              <a:rPr lang="en-US">
                <a:latin typeface="Open Sans"/>
                <a:ea typeface="Open Sans"/>
                <a:cs typeface="Open Sans"/>
                <a:sym typeface="Open Sans"/>
              </a:rPr>
              <a:t>Trainer Notes: Summarize all the points and set an expectation about learning these pointers in this lesson. </a:t>
            </a:r>
            <a:endParaRPr sz="1200">
              <a:latin typeface="Open Sans"/>
              <a:ea typeface="Open Sans"/>
              <a:cs typeface="Open Sans"/>
              <a:sym typeface="Open Sans"/>
            </a:endParaRPr>
          </a:p>
        </p:txBody>
      </p:sp>
      <p:sp>
        <p:nvSpPr>
          <p:cNvPr id="214" name="Google Shape;214;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7"/>
        <p:cNvGrpSpPr/>
        <p:nvPr/>
      </p:nvGrpSpPr>
      <p:grpSpPr>
        <a:xfrm>
          <a:off x="0" y="0"/>
          <a:ext cx="0" cy="0"/>
          <a:chOff x="0" y="0"/>
          <a:chExt cx="0" cy="0"/>
        </a:xfrm>
      </p:grpSpPr>
      <p:sp>
        <p:nvSpPr>
          <p:cNvPr id="638" name="Google Shape;638;p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39" name="Google Shape;639;p32:notes"/>
          <p:cNvSpPr txBox="1">
            <a:spLocks noGrp="1"/>
          </p:cNvSpPr>
          <p:nvPr>
            <p:ph type="body" idx="1"/>
          </p:nvPr>
        </p:nvSpPr>
        <p:spPr>
          <a:xfrm>
            <a:off x="685800" y="4400550"/>
            <a:ext cx="5486399" cy="360045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Clr>
                <a:schemeClr val="dk1"/>
              </a:buClr>
              <a:buSzPts val="1100"/>
              <a:buFont typeface="Arial"/>
              <a:buNone/>
            </a:pPr>
            <a:r>
              <a:rPr lang="en-US"/>
              <a:t>Trainer Notes:</a:t>
            </a:r>
            <a:endParaRPr/>
          </a:p>
          <a:p>
            <a:pPr marL="0" lvl="0" indent="0" algn="l" rtl="0">
              <a:lnSpc>
                <a:spcPct val="115000"/>
              </a:lnSpc>
              <a:spcBef>
                <a:spcPts val="0"/>
              </a:spcBef>
              <a:spcAft>
                <a:spcPts val="0"/>
              </a:spcAft>
              <a:buClr>
                <a:schemeClr val="dk1"/>
              </a:buClr>
              <a:buSzPts val="1100"/>
              <a:buFont typeface="Arial"/>
              <a:buNone/>
            </a:pPr>
            <a:r>
              <a:rPr lang="en-US"/>
              <a:t>Explain the problem statement and move to the next slide before proceeding towards the practical.</a:t>
            </a:r>
            <a:endParaRPr/>
          </a:p>
          <a:p>
            <a:pPr marL="0" marR="0" lvl="0" indent="0" algn="l" rtl="0">
              <a:lnSpc>
                <a:spcPct val="100000"/>
              </a:lnSpc>
              <a:spcBef>
                <a:spcPts val="0"/>
              </a:spcBef>
              <a:spcAft>
                <a:spcPts val="0"/>
              </a:spcAft>
              <a:buClr>
                <a:schemeClr val="dk1"/>
              </a:buClr>
              <a:buSzPts val="400"/>
              <a:buFont typeface="Open Sans"/>
              <a:buNone/>
            </a:pPr>
            <a:endParaRPr sz="1600" b="1"/>
          </a:p>
        </p:txBody>
      </p:sp>
      <p:sp>
        <p:nvSpPr>
          <p:cNvPr id="640" name="Google Shape;640;p32:notes"/>
          <p:cNvSpPr txBox="1">
            <a:spLocks noGrp="1"/>
          </p:cNvSpPr>
          <p:nvPr>
            <p:ph type="sldNum" idx="12"/>
          </p:nvPr>
        </p:nvSpPr>
        <p:spPr>
          <a:xfrm>
            <a:off x="3884612" y="8685213"/>
            <a:ext cx="2971799" cy="458786"/>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300"/>
              <a:buFont typeface="Open Sans"/>
              <a:buNone/>
            </a:pPr>
            <a:fld id="{00000000-1234-1234-1234-123412341234}" type="slidenum">
              <a:rPr lang="en-US" sz="1200">
                <a:solidFill>
                  <a:schemeClr val="dk1"/>
                </a:solidFill>
              </a:rPr>
              <a:t>30</a:t>
            </a:fld>
            <a:endParaRPr sz="1200">
              <a:solidFill>
                <a:schemeClr val="dk1"/>
              </a:solidFill>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5"/>
        <p:cNvGrpSpPr/>
        <p:nvPr/>
      </p:nvGrpSpPr>
      <p:grpSpPr>
        <a:xfrm>
          <a:off x="0" y="0"/>
          <a:ext cx="0" cy="0"/>
          <a:chOff x="0" y="0"/>
          <a:chExt cx="0" cy="0"/>
        </a:xfrm>
      </p:grpSpPr>
      <p:sp>
        <p:nvSpPr>
          <p:cNvPr id="646" name="Google Shape;646;p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47" name="Google Shape;647;p3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Clr>
                <a:schemeClr val="dk1"/>
              </a:buClr>
              <a:buSzPts val="1100"/>
              <a:buFont typeface="Arial"/>
              <a:buNone/>
            </a:pPr>
            <a:r>
              <a:rPr lang="en-US"/>
              <a:t>Trainer Notes:</a:t>
            </a:r>
            <a:endParaRPr/>
          </a:p>
          <a:p>
            <a:pPr marL="0" lvl="0" indent="0" algn="l" rtl="0">
              <a:lnSpc>
                <a:spcPct val="115000"/>
              </a:lnSpc>
              <a:spcBef>
                <a:spcPts val="0"/>
              </a:spcBef>
              <a:spcAft>
                <a:spcPts val="0"/>
              </a:spcAft>
              <a:buClr>
                <a:schemeClr val="dk1"/>
              </a:buClr>
              <a:buSzPts val="1100"/>
              <a:buFont typeface="Arial"/>
              <a:buNone/>
            </a:pPr>
            <a:r>
              <a:rPr lang="en-US"/>
              <a:t>Walk through the steps in detail.</a:t>
            </a:r>
            <a:endParaRPr/>
          </a:p>
          <a:p>
            <a:pPr marL="0" lvl="0" indent="0" algn="l" rtl="0">
              <a:lnSpc>
                <a:spcPct val="100000"/>
              </a:lnSpc>
              <a:spcBef>
                <a:spcPts val="0"/>
              </a:spcBef>
              <a:spcAft>
                <a:spcPts val="0"/>
              </a:spcAft>
              <a:buClr>
                <a:schemeClr val="dk1"/>
              </a:buClr>
              <a:buSzPts val="1200"/>
              <a:buFont typeface="Calibri"/>
              <a:buNone/>
            </a:pPr>
            <a:endParaRPr/>
          </a:p>
        </p:txBody>
      </p:sp>
      <p:sp>
        <p:nvSpPr>
          <p:cNvPr id="648" name="Google Shape;648;p3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200"/>
              <a:buFont typeface="Calibri"/>
              <a:buNone/>
            </a:pPr>
            <a:fld id="{00000000-1234-1234-1234-123412341234}" type="slidenum">
              <a:rPr lang="en-US"/>
              <a:t>31</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3"/>
        <p:cNvGrpSpPr/>
        <p:nvPr/>
      </p:nvGrpSpPr>
      <p:grpSpPr>
        <a:xfrm>
          <a:off x="0" y="0"/>
          <a:ext cx="0" cy="0"/>
          <a:chOff x="0" y="0"/>
          <a:chExt cx="0" cy="0"/>
        </a:xfrm>
      </p:grpSpPr>
      <p:sp>
        <p:nvSpPr>
          <p:cNvPr id="654" name="Google Shape;654;p3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a:p>
        </p:txBody>
      </p:sp>
      <p:sp>
        <p:nvSpPr>
          <p:cNvPr id="655" name="Google Shape;655;p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8"/>
        <p:cNvGrpSpPr/>
        <p:nvPr/>
      </p:nvGrpSpPr>
      <p:grpSpPr>
        <a:xfrm>
          <a:off x="0" y="0"/>
          <a:ext cx="0" cy="0"/>
          <a:chOff x="0" y="0"/>
          <a:chExt cx="0" cy="0"/>
        </a:xfrm>
      </p:grpSpPr>
      <p:sp>
        <p:nvSpPr>
          <p:cNvPr id="659" name="Google Shape;659;p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60" name="Google Shape;660;p3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Trainer Notes: </a:t>
            </a:r>
            <a:endParaRPr/>
          </a:p>
          <a:p>
            <a:pPr marL="228600" lvl="0" indent="-228600" algn="l" rtl="0">
              <a:lnSpc>
                <a:spcPct val="100000"/>
              </a:lnSpc>
              <a:spcBef>
                <a:spcPts val="0"/>
              </a:spcBef>
              <a:spcAft>
                <a:spcPts val="0"/>
              </a:spcAft>
              <a:buClr>
                <a:schemeClr val="dk1"/>
              </a:buClr>
              <a:buSzPts val="1200"/>
              <a:buFont typeface="Calibri"/>
              <a:buAutoNum type="arabicPeriod"/>
            </a:pPr>
            <a:r>
              <a:rPr lang="en-US"/>
              <a:t>Explain what is a string</a:t>
            </a:r>
            <a:endParaRPr/>
          </a:p>
          <a:p>
            <a:pPr marL="228600" lvl="0" indent="-228600" algn="l" rtl="0">
              <a:lnSpc>
                <a:spcPct val="100000"/>
              </a:lnSpc>
              <a:spcBef>
                <a:spcPts val="0"/>
              </a:spcBef>
              <a:spcAft>
                <a:spcPts val="0"/>
              </a:spcAft>
              <a:buClr>
                <a:schemeClr val="dk1"/>
              </a:buClr>
              <a:buSzPts val="1200"/>
              <a:buFont typeface="Calibri"/>
              <a:buAutoNum type="arabicPeriod"/>
            </a:pPr>
            <a:r>
              <a:rPr lang="en-US"/>
              <a:t>Explain ways to create a string</a:t>
            </a:r>
            <a:endParaRPr/>
          </a:p>
          <a:p>
            <a:pPr marL="228600" lvl="0" indent="-228600" algn="l" rtl="0">
              <a:lnSpc>
                <a:spcPct val="100000"/>
              </a:lnSpc>
              <a:spcBef>
                <a:spcPts val="0"/>
              </a:spcBef>
              <a:spcAft>
                <a:spcPts val="0"/>
              </a:spcAft>
              <a:buClr>
                <a:schemeClr val="dk1"/>
              </a:buClr>
              <a:buSzPts val="1200"/>
              <a:buFont typeface="Calibri"/>
              <a:buAutoNum type="arabicPeriod"/>
            </a:pPr>
            <a:r>
              <a:rPr lang="en-US"/>
              <a:t>Explain string pool</a:t>
            </a:r>
            <a:endParaRPr/>
          </a:p>
        </p:txBody>
      </p:sp>
      <p:sp>
        <p:nvSpPr>
          <p:cNvPr id="661" name="Google Shape;661;p3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200"/>
              <a:buFont typeface="Calibri"/>
              <a:buNone/>
            </a:pPr>
            <a:fld id="{00000000-1234-1234-1234-123412341234}" type="slidenum">
              <a:rPr lang="en-US"/>
              <a:t>33</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7"/>
        <p:cNvGrpSpPr/>
        <p:nvPr/>
      </p:nvGrpSpPr>
      <p:grpSpPr>
        <a:xfrm>
          <a:off x="0" y="0"/>
          <a:ext cx="0" cy="0"/>
          <a:chOff x="0" y="0"/>
          <a:chExt cx="0" cy="0"/>
        </a:xfrm>
      </p:grpSpPr>
      <p:sp>
        <p:nvSpPr>
          <p:cNvPr id="688" name="Google Shape;688;p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89" name="Google Shape;689;p3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Trainer Notes: </a:t>
            </a:r>
            <a:endParaRPr/>
          </a:p>
          <a:p>
            <a:pPr marL="228600" lvl="0" indent="-228600" algn="l" rtl="0">
              <a:lnSpc>
                <a:spcPct val="100000"/>
              </a:lnSpc>
              <a:spcBef>
                <a:spcPts val="0"/>
              </a:spcBef>
              <a:spcAft>
                <a:spcPts val="0"/>
              </a:spcAft>
              <a:buClr>
                <a:schemeClr val="dk1"/>
              </a:buClr>
              <a:buSzPts val="1200"/>
              <a:buFont typeface="Calibri"/>
              <a:buAutoNum type="arabicPeriod"/>
            </a:pPr>
            <a:r>
              <a:rPr lang="en-US"/>
              <a:t>Explain the difference between stringbuffer and stringbuilder</a:t>
            </a:r>
            <a:endParaRPr/>
          </a:p>
        </p:txBody>
      </p:sp>
      <p:sp>
        <p:nvSpPr>
          <p:cNvPr id="690" name="Google Shape;690;p3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200"/>
              <a:buFont typeface="Calibri"/>
              <a:buNone/>
            </a:pPr>
            <a:fld id="{00000000-1234-1234-1234-123412341234}" type="slidenum">
              <a:rPr lang="en-US"/>
              <a:t>34</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6"/>
        <p:cNvGrpSpPr/>
        <p:nvPr/>
      </p:nvGrpSpPr>
      <p:grpSpPr>
        <a:xfrm>
          <a:off x="0" y="0"/>
          <a:ext cx="0" cy="0"/>
          <a:chOff x="0" y="0"/>
          <a:chExt cx="0" cy="0"/>
        </a:xfrm>
      </p:grpSpPr>
      <p:sp>
        <p:nvSpPr>
          <p:cNvPr id="707" name="Google Shape;707;p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08" name="Google Shape;708;p37:notes"/>
          <p:cNvSpPr txBox="1">
            <a:spLocks noGrp="1"/>
          </p:cNvSpPr>
          <p:nvPr>
            <p:ph type="body" idx="1"/>
          </p:nvPr>
        </p:nvSpPr>
        <p:spPr>
          <a:xfrm>
            <a:off x="685800" y="4400550"/>
            <a:ext cx="5486399" cy="360045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Clr>
                <a:schemeClr val="dk1"/>
              </a:buClr>
              <a:buSzPts val="1100"/>
              <a:buFont typeface="Arial"/>
              <a:buNone/>
            </a:pPr>
            <a:r>
              <a:rPr lang="en-US"/>
              <a:t>Trainer Notes:</a:t>
            </a:r>
            <a:endParaRPr/>
          </a:p>
          <a:p>
            <a:pPr marL="0" lvl="0" indent="0" algn="l" rtl="0">
              <a:lnSpc>
                <a:spcPct val="115000"/>
              </a:lnSpc>
              <a:spcBef>
                <a:spcPts val="0"/>
              </a:spcBef>
              <a:spcAft>
                <a:spcPts val="0"/>
              </a:spcAft>
              <a:buClr>
                <a:schemeClr val="dk1"/>
              </a:buClr>
              <a:buSzPts val="1100"/>
              <a:buFont typeface="Arial"/>
              <a:buNone/>
            </a:pPr>
            <a:r>
              <a:rPr lang="en-US"/>
              <a:t>Explain the problem statement and move to the next slide before proceeding towards the practical.</a:t>
            </a:r>
            <a:endParaRPr/>
          </a:p>
          <a:p>
            <a:pPr marL="0" marR="0" lvl="0" indent="0" algn="l" rtl="0">
              <a:lnSpc>
                <a:spcPct val="100000"/>
              </a:lnSpc>
              <a:spcBef>
                <a:spcPts val="0"/>
              </a:spcBef>
              <a:spcAft>
                <a:spcPts val="0"/>
              </a:spcAft>
              <a:buClr>
                <a:schemeClr val="dk1"/>
              </a:buClr>
              <a:buSzPts val="400"/>
              <a:buFont typeface="Open Sans"/>
              <a:buNone/>
            </a:pPr>
            <a:endParaRPr sz="1600" b="1"/>
          </a:p>
        </p:txBody>
      </p:sp>
      <p:sp>
        <p:nvSpPr>
          <p:cNvPr id="709" name="Google Shape;709;p37:notes"/>
          <p:cNvSpPr txBox="1">
            <a:spLocks noGrp="1"/>
          </p:cNvSpPr>
          <p:nvPr>
            <p:ph type="sldNum" idx="12"/>
          </p:nvPr>
        </p:nvSpPr>
        <p:spPr>
          <a:xfrm>
            <a:off x="3884612" y="8685213"/>
            <a:ext cx="2971799" cy="458786"/>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300"/>
              <a:buFont typeface="Open Sans"/>
              <a:buNone/>
            </a:pPr>
            <a:fld id="{00000000-1234-1234-1234-123412341234}" type="slidenum">
              <a:rPr lang="en-US" sz="1200">
                <a:solidFill>
                  <a:schemeClr val="dk1"/>
                </a:solidFill>
              </a:rPr>
              <a:t>35</a:t>
            </a:fld>
            <a:endParaRPr sz="1200">
              <a:solidFill>
                <a:schemeClr val="dk1"/>
              </a:solidFill>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4"/>
        <p:cNvGrpSpPr/>
        <p:nvPr/>
      </p:nvGrpSpPr>
      <p:grpSpPr>
        <a:xfrm>
          <a:off x="0" y="0"/>
          <a:ext cx="0" cy="0"/>
          <a:chOff x="0" y="0"/>
          <a:chExt cx="0" cy="0"/>
        </a:xfrm>
      </p:grpSpPr>
      <p:sp>
        <p:nvSpPr>
          <p:cNvPr id="715" name="Google Shape;715;p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16" name="Google Shape;716;p3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Clr>
                <a:schemeClr val="dk1"/>
              </a:buClr>
              <a:buSzPts val="1100"/>
              <a:buFont typeface="Arial"/>
              <a:buNone/>
            </a:pPr>
            <a:r>
              <a:rPr lang="en-US"/>
              <a:t>Trainer Notes:</a:t>
            </a:r>
            <a:endParaRPr/>
          </a:p>
          <a:p>
            <a:pPr marL="0" lvl="0" indent="0" algn="l" rtl="0">
              <a:lnSpc>
                <a:spcPct val="115000"/>
              </a:lnSpc>
              <a:spcBef>
                <a:spcPts val="0"/>
              </a:spcBef>
              <a:spcAft>
                <a:spcPts val="0"/>
              </a:spcAft>
              <a:buClr>
                <a:schemeClr val="dk1"/>
              </a:buClr>
              <a:buSzPts val="1100"/>
              <a:buFont typeface="Arial"/>
              <a:buNone/>
            </a:pPr>
            <a:r>
              <a:rPr lang="en-US"/>
              <a:t>Walk through the steps in detail.</a:t>
            </a:r>
            <a:endParaRPr/>
          </a:p>
          <a:p>
            <a:pPr marL="0" lvl="0" indent="0" algn="l" rtl="0">
              <a:lnSpc>
                <a:spcPct val="100000"/>
              </a:lnSpc>
              <a:spcBef>
                <a:spcPts val="0"/>
              </a:spcBef>
              <a:spcAft>
                <a:spcPts val="0"/>
              </a:spcAft>
              <a:buClr>
                <a:schemeClr val="dk1"/>
              </a:buClr>
              <a:buSzPts val="1200"/>
              <a:buFont typeface="Calibri"/>
              <a:buNone/>
            </a:pPr>
            <a:endParaRPr/>
          </a:p>
        </p:txBody>
      </p:sp>
      <p:sp>
        <p:nvSpPr>
          <p:cNvPr id="717" name="Google Shape;717;p3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200"/>
              <a:buFont typeface="Calibri"/>
              <a:buNone/>
            </a:pPr>
            <a:fld id="{00000000-1234-1234-1234-123412341234}" type="slidenum">
              <a:rPr lang="en-US"/>
              <a:t>36</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2"/>
        <p:cNvGrpSpPr/>
        <p:nvPr/>
      </p:nvGrpSpPr>
      <p:grpSpPr>
        <a:xfrm>
          <a:off x="0" y="0"/>
          <a:ext cx="0" cy="0"/>
          <a:chOff x="0" y="0"/>
          <a:chExt cx="0" cy="0"/>
        </a:xfrm>
      </p:grpSpPr>
      <p:sp>
        <p:nvSpPr>
          <p:cNvPr id="723" name="Google Shape;723;g7713c7f91f_0_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a:p>
        </p:txBody>
      </p:sp>
      <p:sp>
        <p:nvSpPr>
          <p:cNvPr id="724" name="Google Shape;724;g7713c7f91f_0_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7"/>
        <p:cNvGrpSpPr/>
        <p:nvPr/>
      </p:nvGrpSpPr>
      <p:grpSpPr>
        <a:xfrm>
          <a:off x="0" y="0"/>
          <a:ext cx="0" cy="0"/>
          <a:chOff x="0" y="0"/>
          <a:chExt cx="0" cy="0"/>
        </a:xfrm>
      </p:grpSpPr>
      <p:sp>
        <p:nvSpPr>
          <p:cNvPr id="728" name="Google Shape;728;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29" name="Google Shape;729;p3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Trainer Notes: </a:t>
            </a:r>
            <a:endParaRPr/>
          </a:p>
          <a:p>
            <a:pPr marL="228600" lvl="0" indent="-228600" algn="l" rtl="0">
              <a:lnSpc>
                <a:spcPct val="100000"/>
              </a:lnSpc>
              <a:spcBef>
                <a:spcPts val="0"/>
              </a:spcBef>
              <a:spcAft>
                <a:spcPts val="0"/>
              </a:spcAft>
              <a:buClr>
                <a:schemeClr val="dk1"/>
              </a:buClr>
              <a:buSzPts val="1200"/>
              <a:buFont typeface="Calibri"/>
              <a:buAutoNum type="arabicPeriod"/>
            </a:pPr>
            <a:r>
              <a:rPr lang="en-US"/>
              <a:t>Explain what is an array</a:t>
            </a:r>
            <a:endParaRPr/>
          </a:p>
          <a:p>
            <a:pPr marL="228600" lvl="0" indent="-228600" algn="l" rtl="0">
              <a:lnSpc>
                <a:spcPct val="100000"/>
              </a:lnSpc>
              <a:spcBef>
                <a:spcPts val="0"/>
              </a:spcBef>
              <a:spcAft>
                <a:spcPts val="0"/>
              </a:spcAft>
              <a:buClr>
                <a:schemeClr val="dk1"/>
              </a:buClr>
              <a:buSzPts val="1200"/>
              <a:buFont typeface="Calibri"/>
              <a:buAutoNum type="arabicPeriod"/>
            </a:pPr>
            <a:r>
              <a:rPr lang="en-US"/>
              <a:t>Explain single dimensional and multi-dimensional array</a:t>
            </a:r>
            <a:endParaRPr/>
          </a:p>
        </p:txBody>
      </p:sp>
      <p:sp>
        <p:nvSpPr>
          <p:cNvPr id="730" name="Google Shape;730;p3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200"/>
              <a:buFont typeface="Calibri"/>
              <a:buNone/>
            </a:pPr>
            <a:fld id="{00000000-1234-1234-1234-123412341234}" type="slidenum">
              <a:rPr lang="en-US"/>
              <a:t>38</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6"/>
        <p:cNvGrpSpPr/>
        <p:nvPr/>
      </p:nvGrpSpPr>
      <p:grpSpPr>
        <a:xfrm>
          <a:off x="0" y="0"/>
          <a:ext cx="0" cy="0"/>
          <a:chOff x="0" y="0"/>
          <a:chExt cx="0" cy="0"/>
        </a:xfrm>
      </p:grpSpPr>
      <p:sp>
        <p:nvSpPr>
          <p:cNvPr id="757" name="Google Shape;757;p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58" name="Google Shape;758;p40:notes"/>
          <p:cNvSpPr txBox="1">
            <a:spLocks noGrp="1"/>
          </p:cNvSpPr>
          <p:nvPr>
            <p:ph type="body" idx="1"/>
          </p:nvPr>
        </p:nvSpPr>
        <p:spPr>
          <a:xfrm>
            <a:off x="685800" y="4400550"/>
            <a:ext cx="5486399" cy="360045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Clr>
                <a:schemeClr val="dk1"/>
              </a:buClr>
              <a:buSzPts val="1100"/>
              <a:buFont typeface="Arial"/>
              <a:buNone/>
            </a:pPr>
            <a:r>
              <a:rPr lang="en-US"/>
              <a:t>Trainer Notes:</a:t>
            </a:r>
            <a:endParaRPr/>
          </a:p>
          <a:p>
            <a:pPr marL="0" lvl="0" indent="0" algn="l" rtl="0">
              <a:lnSpc>
                <a:spcPct val="115000"/>
              </a:lnSpc>
              <a:spcBef>
                <a:spcPts val="0"/>
              </a:spcBef>
              <a:spcAft>
                <a:spcPts val="0"/>
              </a:spcAft>
              <a:buClr>
                <a:schemeClr val="dk1"/>
              </a:buClr>
              <a:buSzPts val="1100"/>
              <a:buFont typeface="Arial"/>
              <a:buNone/>
            </a:pPr>
            <a:r>
              <a:rPr lang="en-US"/>
              <a:t>Explain the problem statement and move to the next slide before proceeding towards the practical.</a:t>
            </a:r>
            <a:endParaRPr/>
          </a:p>
          <a:p>
            <a:pPr marL="0" marR="0" lvl="0" indent="0" algn="l" rtl="0">
              <a:lnSpc>
                <a:spcPct val="100000"/>
              </a:lnSpc>
              <a:spcBef>
                <a:spcPts val="0"/>
              </a:spcBef>
              <a:spcAft>
                <a:spcPts val="0"/>
              </a:spcAft>
              <a:buClr>
                <a:schemeClr val="dk1"/>
              </a:buClr>
              <a:buSzPts val="400"/>
              <a:buFont typeface="Open Sans"/>
              <a:buNone/>
            </a:pPr>
            <a:endParaRPr sz="1600" b="1"/>
          </a:p>
        </p:txBody>
      </p:sp>
      <p:sp>
        <p:nvSpPr>
          <p:cNvPr id="759" name="Google Shape;759;p40:notes"/>
          <p:cNvSpPr txBox="1">
            <a:spLocks noGrp="1"/>
          </p:cNvSpPr>
          <p:nvPr>
            <p:ph type="sldNum" idx="12"/>
          </p:nvPr>
        </p:nvSpPr>
        <p:spPr>
          <a:xfrm>
            <a:off x="3884612" y="8685213"/>
            <a:ext cx="2971799" cy="458786"/>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300"/>
              <a:buFont typeface="Open Sans"/>
              <a:buNone/>
            </a:pPr>
            <a:fld id="{00000000-1234-1234-1234-123412341234}" type="slidenum">
              <a:rPr lang="en-US" sz="1200">
                <a:solidFill>
                  <a:schemeClr val="dk1"/>
                </a:solidFill>
              </a:rPr>
              <a:t>39</a:t>
            </a:fld>
            <a:endParaRPr sz="1200">
              <a:solidFill>
                <a:schemeClr val="dk1"/>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a:p>
        </p:txBody>
      </p:sp>
      <p:sp>
        <p:nvSpPr>
          <p:cNvPr id="231" name="Google Shape;231;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4"/>
        <p:cNvGrpSpPr/>
        <p:nvPr/>
      </p:nvGrpSpPr>
      <p:grpSpPr>
        <a:xfrm>
          <a:off x="0" y="0"/>
          <a:ext cx="0" cy="0"/>
          <a:chOff x="0" y="0"/>
          <a:chExt cx="0" cy="0"/>
        </a:xfrm>
      </p:grpSpPr>
      <p:sp>
        <p:nvSpPr>
          <p:cNvPr id="765" name="Google Shape;765;p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66" name="Google Shape;766;p4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Clr>
                <a:schemeClr val="dk1"/>
              </a:buClr>
              <a:buSzPts val="1100"/>
              <a:buFont typeface="Arial"/>
              <a:buNone/>
            </a:pPr>
            <a:r>
              <a:rPr lang="en-US"/>
              <a:t>Trainer Notes:</a:t>
            </a:r>
            <a:endParaRPr/>
          </a:p>
          <a:p>
            <a:pPr marL="0" lvl="0" indent="0" algn="l" rtl="0">
              <a:lnSpc>
                <a:spcPct val="115000"/>
              </a:lnSpc>
              <a:spcBef>
                <a:spcPts val="0"/>
              </a:spcBef>
              <a:spcAft>
                <a:spcPts val="0"/>
              </a:spcAft>
              <a:buClr>
                <a:schemeClr val="dk1"/>
              </a:buClr>
              <a:buSzPts val="1100"/>
              <a:buFont typeface="Arial"/>
              <a:buNone/>
            </a:pPr>
            <a:r>
              <a:rPr lang="en-US"/>
              <a:t>Walk through the steps in detail.</a:t>
            </a:r>
            <a:endParaRPr/>
          </a:p>
          <a:p>
            <a:pPr marL="0" lvl="0" indent="0" algn="l" rtl="0">
              <a:lnSpc>
                <a:spcPct val="100000"/>
              </a:lnSpc>
              <a:spcBef>
                <a:spcPts val="0"/>
              </a:spcBef>
              <a:spcAft>
                <a:spcPts val="0"/>
              </a:spcAft>
              <a:buClr>
                <a:schemeClr val="dk1"/>
              </a:buClr>
              <a:buSzPts val="1200"/>
              <a:buFont typeface="Calibri"/>
              <a:buNone/>
            </a:pPr>
            <a:endParaRPr/>
          </a:p>
        </p:txBody>
      </p:sp>
      <p:sp>
        <p:nvSpPr>
          <p:cNvPr id="767" name="Google Shape;767;p4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200"/>
              <a:buFont typeface="Calibri"/>
              <a:buNone/>
            </a:pPr>
            <a:fld id="{00000000-1234-1234-1234-123412341234}" type="slidenum">
              <a:rPr lang="en-US"/>
              <a:t>40</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2"/>
        <p:cNvGrpSpPr/>
        <p:nvPr/>
      </p:nvGrpSpPr>
      <p:grpSpPr>
        <a:xfrm>
          <a:off x="0" y="0"/>
          <a:ext cx="0" cy="0"/>
          <a:chOff x="0" y="0"/>
          <a:chExt cx="0" cy="0"/>
        </a:xfrm>
      </p:grpSpPr>
      <p:sp>
        <p:nvSpPr>
          <p:cNvPr id="773" name="Google Shape;773;p4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a:p>
        </p:txBody>
      </p:sp>
      <p:sp>
        <p:nvSpPr>
          <p:cNvPr id="774" name="Google Shape;774;p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7"/>
        <p:cNvGrpSpPr/>
        <p:nvPr/>
      </p:nvGrpSpPr>
      <p:grpSpPr>
        <a:xfrm>
          <a:off x="0" y="0"/>
          <a:ext cx="0" cy="0"/>
          <a:chOff x="0" y="0"/>
          <a:chExt cx="0" cy="0"/>
        </a:xfrm>
      </p:grpSpPr>
      <p:sp>
        <p:nvSpPr>
          <p:cNvPr id="778" name="Google Shape;778;p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79" name="Google Shape;779;p4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Trainer Notes: </a:t>
            </a:r>
            <a:endParaRPr/>
          </a:p>
          <a:p>
            <a:pPr marL="228600" lvl="0" indent="-228600" algn="l" rtl="0">
              <a:lnSpc>
                <a:spcPct val="100000"/>
              </a:lnSpc>
              <a:spcBef>
                <a:spcPts val="0"/>
              </a:spcBef>
              <a:spcAft>
                <a:spcPts val="0"/>
              </a:spcAft>
              <a:buClr>
                <a:schemeClr val="dk1"/>
              </a:buClr>
              <a:buSzPts val="1200"/>
              <a:buFont typeface="Calibri"/>
              <a:buAutoNum type="arabicPeriod"/>
            </a:pPr>
            <a:r>
              <a:rPr lang="en-US"/>
              <a:t>Explain what is regular expressions and why it is used</a:t>
            </a:r>
            <a:endParaRPr/>
          </a:p>
        </p:txBody>
      </p:sp>
      <p:sp>
        <p:nvSpPr>
          <p:cNvPr id="780" name="Google Shape;780;p4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200"/>
              <a:buFont typeface="Calibri"/>
              <a:buNone/>
            </a:pPr>
            <a:fld id="{00000000-1234-1234-1234-123412341234}" type="slidenum">
              <a:rPr lang="en-US"/>
              <a:t>42</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3"/>
        <p:cNvGrpSpPr/>
        <p:nvPr/>
      </p:nvGrpSpPr>
      <p:grpSpPr>
        <a:xfrm>
          <a:off x="0" y="0"/>
          <a:ext cx="0" cy="0"/>
          <a:chOff x="0" y="0"/>
          <a:chExt cx="0" cy="0"/>
        </a:xfrm>
      </p:grpSpPr>
      <p:sp>
        <p:nvSpPr>
          <p:cNvPr id="794" name="Google Shape;794;p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95" name="Google Shape;795;p4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Trainer Notes: </a:t>
            </a:r>
            <a:endParaRPr/>
          </a:p>
          <a:p>
            <a:pPr marL="228600" lvl="0" indent="-228600" algn="l" rtl="0">
              <a:lnSpc>
                <a:spcPct val="100000"/>
              </a:lnSpc>
              <a:spcBef>
                <a:spcPts val="0"/>
              </a:spcBef>
              <a:spcAft>
                <a:spcPts val="0"/>
              </a:spcAft>
              <a:buClr>
                <a:schemeClr val="dk1"/>
              </a:buClr>
              <a:buSzPts val="1200"/>
              <a:buFont typeface="Calibri"/>
              <a:buAutoNum type="arabicPeriod"/>
            </a:pPr>
            <a:r>
              <a:rPr lang="en-US"/>
              <a:t>Explain the components of java.util.regex package</a:t>
            </a:r>
            <a:endParaRPr/>
          </a:p>
        </p:txBody>
      </p:sp>
      <p:sp>
        <p:nvSpPr>
          <p:cNvPr id="796" name="Google Shape;796;p4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200"/>
              <a:buFont typeface="Calibri"/>
              <a:buNone/>
            </a:pPr>
            <a:fld id="{00000000-1234-1234-1234-123412341234}" type="slidenum">
              <a:rPr lang="en-US"/>
              <a:t>43</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9"/>
        <p:cNvGrpSpPr/>
        <p:nvPr/>
      </p:nvGrpSpPr>
      <p:grpSpPr>
        <a:xfrm>
          <a:off x="0" y="0"/>
          <a:ext cx="0" cy="0"/>
          <a:chOff x="0" y="0"/>
          <a:chExt cx="0" cy="0"/>
        </a:xfrm>
      </p:grpSpPr>
      <p:sp>
        <p:nvSpPr>
          <p:cNvPr id="820" name="Google Shape;820;p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21" name="Google Shape;821;p4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Trainer Notes: </a:t>
            </a:r>
            <a:endParaRPr/>
          </a:p>
          <a:p>
            <a:pPr marL="228600" lvl="0" indent="-228600" algn="l" rtl="0">
              <a:lnSpc>
                <a:spcPct val="100000"/>
              </a:lnSpc>
              <a:spcBef>
                <a:spcPts val="0"/>
              </a:spcBef>
              <a:spcAft>
                <a:spcPts val="0"/>
              </a:spcAft>
              <a:buClr>
                <a:schemeClr val="dk1"/>
              </a:buClr>
              <a:buSzPts val="1200"/>
              <a:buFont typeface="Calibri"/>
              <a:buAutoNum type="arabicPeriod"/>
            </a:pPr>
            <a:r>
              <a:rPr lang="en-US"/>
              <a:t>Explain the patterns</a:t>
            </a:r>
            <a:endParaRPr/>
          </a:p>
        </p:txBody>
      </p:sp>
      <p:sp>
        <p:nvSpPr>
          <p:cNvPr id="822" name="Google Shape;822;p4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200"/>
              <a:buFont typeface="Calibri"/>
              <a:buNone/>
            </a:pPr>
            <a:fld id="{00000000-1234-1234-1234-123412341234}" type="slidenum">
              <a:rPr lang="en-US"/>
              <a:t>44</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8"/>
        <p:cNvGrpSpPr/>
        <p:nvPr/>
      </p:nvGrpSpPr>
      <p:grpSpPr>
        <a:xfrm>
          <a:off x="0" y="0"/>
          <a:ext cx="0" cy="0"/>
          <a:chOff x="0" y="0"/>
          <a:chExt cx="0" cy="0"/>
        </a:xfrm>
      </p:grpSpPr>
      <p:sp>
        <p:nvSpPr>
          <p:cNvPr id="829" name="Google Shape;829;p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30" name="Google Shape;830;p4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Trainer Notes: </a:t>
            </a:r>
            <a:endParaRPr/>
          </a:p>
          <a:p>
            <a:pPr marL="228600" lvl="0" indent="-228600" algn="l" rtl="0">
              <a:lnSpc>
                <a:spcPct val="100000"/>
              </a:lnSpc>
              <a:spcBef>
                <a:spcPts val="0"/>
              </a:spcBef>
              <a:spcAft>
                <a:spcPts val="0"/>
              </a:spcAft>
              <a:buClr>
                <a:schemeClr val="dk1"/>
              </a:buClr>
              <a:buSzPts val="1200"/>
              <a:buFont typeface="Calibri"/>
              <a:buAutoNum type="arabicPeriod"/>
            </a:pPr>
            <a:r>
              <a:rPr lang="en-US"/>
              <a:t>Explain the meta characters</a:t>
            </a:r>
            <a:endParaRPr/>
          </a:p>
        </p:txBody>
      </p:sp>
      <p:sp>
        <p:nvSpPr>
          <p:cNvPr id="831" name="Google Shape;831;p4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200"/>
              <a:buFont typeface="Calibri"/>
              <a:buNone/>
            </a:pPr>
            <a:fld id="{00000000-1234-1234-1234-123412341234}" type="slidenum">
              <a:rPr lang="en-US"/>
              <a:t>45</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7"/>
        <p:cNvGrpSpPr/>
        <p:nvPr/>
      </p:nvGrpSpPr>
      <p:grpSpPr>
        <a:xfrm>
          <a:off x="0" y="0"/>
          <a:ext cx="0" cy="0"/>
          <a:chOff x="0" y="0"/>
          <a:chExt cx="0" cy="0"/>
        </a:xfrm>
      </p:grpSpPr>
      <p:sp>
        <p:nvSpPr>
          <p:cNvPr id="838" name="Google Shape;838;p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39" name="Google Shape;839;p4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Trainer Notes: </a:t>
            </a:r>
            <a:endParaRPr/>
          </a:p>
          <a:p>
            <a:pPr marL="228600" lvl="0" indent="-228600" algn="l" rtl="0">
              <a:lnSpc>
                <a:spcPct val="100000"/>
              </a:lnSpc>
              <a:spcBef>
                <a:spcPts val="0"/>
              </a:spcBef>
              <a:spcAft>
                <a:spcPts val="0"/>
              </a:spcAft>
              <a:buClr>
                <a:schemeClr val="dk1"/>
              </a:buClr>
              <a:buSzPts val="1200"/>
              <a:buFont typeface="Calibri"/>
              <a:buAutoNum type="arabicPeriod"/>
            </a:pPr>
            <a:r>
              <a:rPr lang="en-US"/>
              <a:t>Explain the quantifiers</a:t>
            </a:r>
            <a:endParaRPr/>
          </a:p>
        </p:txBody>
      </p:sp>
      <p:sp>
        <p:nvSpPr>
          <p:cNvPr id="840" name="Google Shape;840;p4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200"/>
              <a:buFont typeface="Calibri"/>
              <a:buNone/>
            </a:pPr>
            <a:fld id="{00000000-1234-1234-1234-123412341234}" type="slidenum">
              <a:rPr lang="en-US"/>
              <a:t>46</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6"/>
        <p:cNvGrpSpPr/>
        <p:nvPr/>
      </p:nvGrpSpPr>
      <p:grpSpPr>
        <a:xfrm>
          <a:off x="0" y="0"/>
          <a:ext cx="0" cy="0"/>
          <a:chOff x="0" y="0"/>
          <a:chExt cx="0" cy="0"/>
        </a:xfrm>
      </p:grpSpPr>
      <p:sp>
        <p:nvSpPr>
          <p:cNvPr id="847" name="Google Shape;847;p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48" name="Google Shape;848;p48:notes"/>
          <p:cNvSpPr txBox="1">
            <a:spLocks noGrp="1"/>
          </p:cNvSpPr>
          <p:nvPr>
            <p:ph type="body" idx="1"/>
          </p:nvPr>
        </p:nvSpPr>
        <p:spPr>
          <a:xfrm>
            <a:off x="685800" y="4400550"/>
            <a:ext cx="5486399" cy="360045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Clr>
                <a:schemeClr val="dk1"/>
              </a:buClr>
              <a:buSzPts val="1100"/>
              <a:buFont typeface="Arial"/>
              <a:buNone/>
            </a:pPr>
            <a:r>
              <a:rPr lang="en-US"/>
              <a:t>Trainer Notes:</a:t>
            </a:r>
            <a:endParaRPr/>
          </a:p>
          <a:p>
            <a:pPr marL="0" lvl="0" indent="0" algn="l" rtl="0">
              <a:lnSpc>
                <a:spcPct val="115000"/>
              </a:lnSpc>
              <a:spcBef>
                <a:spcPts val="0"/>
              </a:spcBef>
              <a:spcAft>
                <a:spcPts val="0"/>
              </a:spcAft>
              <a:buClr>
                <a:schemeClr val="dk1"/>
              </a:buClr>
              <a:buSzPts val="1100"/>
              <a:buFont typeface="Arial"/>
              <a:buNone/>
            </a:pPr>
            <a:r>
              <a:rPr lang="en-US"/>
              <a:t>Explain the problem statement and move to the next slide before proceeding towards the practical.</a:t>
            </a:r>
            <a:endParaRPr/>
          </a:p>
          <a:p>
            <a:pPr marL="0" marR="0" lvl="0" indent="0" algn="l" rtl="0">
              <a:lnSpc>
                <a:spcPct val="100000"/>
              </a:lnSpc>
              <a:spcBef>
                <a:spcPts val="0"/>
              </a:spcBef>
              <a:spcAft>
                <a:spcPts val="0"/>
              </a:spcAft>
              <a:buClr>
                <a:schemeClr val="dk1"/>
              </a:buClr>
              <a:buSzPts val="400"/>
              <a:buFont typeface="Open Sans"/>
              <a:buNone/>
            </a:pPr>
            <a:endParaRPr sz="1600" b="1"/>
          </a:p>
        </p:txBody>
      </p:sp>
      <p:sp>
        <p:nvSpPr>
          <p:cNvPr id="849" name="Google Shape;849;p48:notes"/>
          <p:cNvSpPr txBox="1">
            <a:spLocks noGrp="1"/>
          </p:cNvSpPr>
          <p:nvPr>
            <p:ph type="sldNum" idx="12"/>
          </p:nvPr>
        </p:nvSpPr>
        <p:spPr>
          <a:xfrm>
            <a:off x="3884612" y="8685213"/>
            <a:ext cx="2971799" cy="458786"/>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300"/>
              <a:buFont typeface="Open Sans"/>
              <a:buNone/>
            </a:pPr>
            <a:fld id="{00000000-1234-1234-1234-123412341234}" type="slidenum">
              <a:rPr lang="en-US" sz="1200">
                <a:solidFill>
                  <a:schemeClr val="dk1"/>
                </a:solidFill>
              </a:rPr>
              <a:t>47</a:t>
            </a:fld>
            <a:endParaRPr sz="1200">
              <a:solidFill>
                <a:schemeClr val="dk1"/>
              </a:solidFill>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4"/>
        <p:cNvGrpSpPr/>
        <p:nvPr/>
      </p:nvGrpSpPr>
      <p:grpSpPr>
        <a:xfrm>
          <a:off x="0" y="0"/>
          <a:ext cx="0" cy="0"/>
          <a:chOff x="0" y="0"/>
          <a:chExt cx="0" cy="0"/>
        </a:xfrm>
      </p:grpSpPr>
      <p:sp>
        <p:nvSpPr>
          <p:cNvPr id="855" name="Google Shape;855;p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56" name="Google Shape;856;p4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Clr>
                <a:schemeClr val="dk1"/>
              </a:buClr>
              <a:buSzPts val="1100"/>
              <a:buFont typeface="Arial"/>
              <a:buNone/>
            </a:pPr>
            <a:r>
              <a:rPr lang="en-US"/>
              <a:t>Trainer Notes:</a:t>
            </a:r>
            <a:endParaRPr/>
          </a:p>
          <a:p>
            <a:pPr marL="0" lvl="0" indent="0" algn="l" rtl="0">
              <a:lnSpc>
                <a:spcPct val="115000"/>
              </a:lnSpc>
              <a:spcBef>
                <a:spcPts val="0"/>
              </a:spcBef>
              <a:spcAft>
                <a:spcPts val="0"/>
              </a:spcAft>
              <a:buClr>
                <a:schemeClr val="dk1"/>
              </a:buClr>
              <a:buSzPts val="1100"/>
              <a:buFont typeface="Arial"/>
              <a:buNone/>
            </a:pPr>
            <a:r>
              <a:rPr lang="en-US"/>
              <a:t>Walk through the steps in detail.</a:t>
            </a:r>
            <a:endParaRPr/>
          </a:p>
          <a:p>
            <a:pPr marL="0" lvl="0" indent="0" algn="l" rtl="0">
              <a:lnSpc>
                <a:spcPct val="100000"/>
              </a:lnSpc>
              <a:spcBef>
                <a:spcPts val="0"/>
              </a:spcBef>
              <a:spcAft>
                <a:spcPts val="0"/>
              </a:spcAft>
              <a:buClr>
                <a:schemeClr val="dk1"/>
              </a:buClr>
              <a:buSzPts val="1200"/>
              <a:buFont typeface="Calibri"/>
              <a:buNone/>
            </a:pPr>
            <a:endParaRPr/>
          </a:p>
        </p:txBody>
      </p:sp>
      <p:sp>
        <p:nvSpPr>
          <p:cNvPr id="857" name="Google Shape;857;p4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200"/>
              <a:buFont typeface="Calibri"/>
              <a:buNone/>
            </a:pPr>
            <a:fld id="{00000000-1234-1234-1234-123412341234}" type="slidenum">
              <a:rPr lang="en-US"/>
              <a:t>48</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2"/>
        <p:cNvGrpSpPr/>
        <p:nvPr/>
      </p:nvGrpSpPr>
      <p:grpSpPr>
        <a:xfrm>
          <a:off x="0" y="0"/>
          <a:ext cx="0" cy="0"/>
          <a:chOff x="0" y="0"/>
          <a:chExt cx="0" cy="0"/>
        </a:xfrm>
      </p:grpSpPr>
      <p:sp>
        <p:nvSpPr>
          <p:cNvPr id="863" name="Google Shape;863;p5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4" name="Google Shape;864;p5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Summarize the points given on the slide.</a:t>
            </a:r>
            <a:endParaRPr/>
          </a:p>
        </p:txBody>
      </p:sp>
      <p:sp>
        <p:nvSpPr>
          <p:cNvPr id="865" name="Google Shape;865;p5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49</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6" name="Google Shape;236;p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Trainer Notes: </a:t>
            </a:r>
            <a:endParaRPr/>
          </a:p>
          <a:p>
            <a:pPr marL="228600" lvl="0" indent="-228600" algn="l" rtl="0">
              <a:lnSpc>
                <a:spcPct val="100000"/>
              </a:lnSpc>
              <a:spcBef>
                <a:spcPts val="0"/>
              </a:spcBef>
              <a:spcAft>
                <a:spcPts val="0"/>
              </a:spcAft>
              <a:buClr>
                <a:schemeClr val="dk1"/>
              </a:buClr>
              <a:buSzPts val="1200"/>
              <a:buFont typeface="Calibri"/>
              <a:buAutoNum type="arabicPeriod"/>
            </a:pPr>
            <a:r>
              <a:rPr lang="en-US"/>
              <a:t>Explain what is a Method</a:t>
            </a:r>
            <a:endParaRPr/>
          </a:p>
          <a:p>
            <a:pPr marL="228600" lvl="0" indent="-228600" algn="l" rtl="0">
              <a:lnSpc>
                <a:spcPct val="100000"/>
              </a:lnSpc>
              <a:spcBef>
                <a:spcPts val="0"/>
              </a:spcBef>
              <a:spcAft>
                <a:spcPts val="0"/>
              </a:spcAft>
              <a:buClr>
                <a:schemeClr val="dk1"/>
              </a:buClr>
              <a:buSzPts val="1200"/>
              <a:buFont typeface="Calibri"/>
              <a:buAutoNum type="arabicPeriod"/>
            </a:pPr>
            <a:r>
              <a:rPr lang="en-US"/>
              <a:t>Explain how to define a method</a:t>
            </a:r>
            <a:endParaRPr/>
          </a:p>
          <a:p>
            <a:pPr marL="228600" lvl="0" indent="-228600" algn="l" rtl="0">
              <a:lnSpc>
                <a:spcPct val="100000"/>
              </a:lnSpc>
              <a:spcBef>
                <a:spcPts val="0"/>
              </a:spcBef>
              <a:spcAft>
                <a:spcPts val="0"/>
              </a:spcAft>
              <a:buClr>
                <a:schemeClr val="dk1"/>
              </a:buClr>
              <a:buSzPts val="1200"/>
              <a:buFont typeface="Calibri"/>
              <a:buAutoNum type="arabicPeriod"/>
            </a:pPr>
            <a:r>
              <a:rPr lang="en-US"/>
              <a:t>Explain what is return type</a:t>
            </a:r>
            <a:endParaRPr/>
          </a:p>
        </p:txBody>
      </p:sp>
      <p:sp>
        <p:nvSpPr>
          <p:cNvPr id="237" name="Google Shape;237;p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200"/>
              <a:buFont typeface="Calibri"/>
              <a:buNone/>
            </a:pPr>
            <a:fld id="{00000000-1234-1234-1234-123412341234}" type="slidenum">
              <a:rPr lang="en-US"/>
              <a:t>5</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7"/>
        <p:cNvGrpSpPr/>
        <p:nvPr/>
      </p:nvGrpSpPr>
      <p:grpSpPr>
        <a:xfrm>
          <a:off x="0" y="0"/>
          <a:ext cx="0" cy="0"/>
          <a:chOff x="0" y="0"/>
          <a:chExt cx="0" cy="0"/>
        </a:xfrm>
      </p:grpSpPr>
      <p:sp>
        <p:nvSpPr>
          <p:cNvPr id="878" name="Google Shape;878;p5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600"/>
              <a:buFont typeface="Calibri"/>
              <a:buNone/>
            </a:pPr>
            <a:endParaRPr/>
          </a:p>
        </p:txBody>
      </p:sp>
      <p:sp>
        <p:nvSpPr>
          <p:cNvPr id="879" name="Google Shape;879;p5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1"/>
        <p:cNvGrpSpPr/>
        <p:nvPr/>
      </p:nvGrpSpPr>
      <p:grpSpPr>
        <a:xfrm>
          <a:off x="0" y="0"/>
          <a:ext cx="0" cy="0"/>
          <a:chOff x="0" y="0"/>
          <a:chExt cx="0" cy="0"/>
        </a:xfrm>
      </p:grpSpPr>
      <p:sp>
        <p:nvSpPr>
          <p:cNvPr id="882" name="Google Shape;882;p5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83" name="Google Shape;883;p5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1"/>
        <p:cNvGrpSpPr/>
        <p:nvPr/>
      </p:nvGrpSpPr>
      <p:grpSpPr>
        <a:xfrm>
          <a:off x="0" y="0"/>
          <a:ext cx="0" cy="0"/>
          <a:chOff x="0" y="0"/>
          <a:chExt cx="0" cy="0"/>
        </a:xfrm>
      </p:grpSpPr>
      <p:sp>
        <p:nvSpPr>
          <p:cNvPr id="892" name="Google Shape;892;p5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93" name="Google Shape;893;p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3"/>
        <p:cNvGrpSpPr/>
        <p:nvPr/>
      </p:nvGrpSpPr>
      <p:grpSpPr>
        <a:xfrm>
          <a:off x="0" y="0"/>
          <a:ext cx="0" cy="0"/>
          <a:chOff x="0" y="0"/>
          <a:chExt cx="0" cy="0"/>
        </a:xfrm>
      </p:grpSpPr>
      <p:sp>
        <p:nvSpPr>
          <p:cNvPr id="904" name="Google Shape;904;p5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05" name="Google Shape;905;p5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3"/>
        <p:cNvGrpSpPr/>
        <p:nvPr/>
      </p:nvGrpSpPr>
      <p:grpSpPr>
        <a:xfrm>
          <a:off x="0" y="0"/>
          <a:ext cx="0" cy="0"/>
          <a:chOff x="0" y="0"/>
          <a:chExt cx="0" cy="0"/>
        </a:xfrm>
      </p:grpSpPr>
      <p:sp>
        <p:nvSpPr>
          <p:cNvPr id="914" name="Google Shape;914;p5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15" name="Google Shape;915;p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5"/>
        <p:cNvGrpSpPr/>
        <p:nvPr/>
      </p:nvGrpSpPr>
      <p:grpSpPr>
        <a:xfrm>
          <a:off x="0" y="0"/>
          <a:ext cx="0" cy="0"/>
          <a:chOff x="0" y="0"/>
          <a:chExt cx="0" cy="0"/>
        </a:xfrm>
      </p:grpSpPr>
      <p:sp>
        <p:nvSpPr>
          <p:cNvPr id="926" name="Google Shape;926;p5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27" name="Google Shape;927;p5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5"/>
        <p:cNvGrpSpPr/>
        <p:nvPr/>
      </p:nvGrpSpPr>
      <p:grpSpPr>
        <a:xfrm>
          <a:off x="0" y="0"/>
          <a:ext cx="0" cy="0"/>
          <a:chOff x="0" y="0"/>
          <a:chExt cx="0" cy="0"/>
        </a:xfrm>
      </p:grpSpPr>
      <p:sp>
        <p:nvSpPr>
          <p:cNvPr id="936" name="Google Shape;936;p5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37" name="Google Shape;937;p5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7"/>
        <p:cNvGrpSpPr/>
        <p:nvPr/>
      </p:nvGrpSpPr>
      <p:grpSpPr>
        <a:xfrm>
          <a:off x="0" y="0"/>
          <a:ext cx="0" cy="0"/>
          <a:chOff x="0" y="0"/>
          <a:chExt cx="0" cy="0"/>
        </a:xfrm>
      </p:grpSpPr>
      <p:sp>
        <p:nvSpPr>
          <p:cNvPr id="948" name="Google Shape;948;p5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49" name="Google Shape;949;p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7"/>
        <p:cNvGrpSpPr/>
        <p:nvPr/>
      </p:nvGrpSpPr>
      <p:grpSpPr>
        <a:xfrm>
          <a:off x="0" y="0"/>
          <a:ext cx="0" cy="0"/>
          <a:chOff x="0" y="0"/>
          <a:chExt cx="0" cy="0"/>
        </a:xfrm>
      </p:grpSpPr>
      <p:sp>
        <p:nvSpPr>
          <p:cNvPr id="958" name="Google Shape;958;p6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59" name="Google Shape;959;p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9"/>
        <p:cNvGrpSpPr/>
        <p:nvPr/>
      </p:nvGrpSpPr>
      <p:grpSpPr>
        <a:xfrm>
          <a:off x="0" y="0"/>
          <a:ext cx="0" cy="0"/>
          <a:chOff x="0" y="0"/>
          <a:chExt cx="0" cy="0"/>
        </a:xfrm>
      </p:grpSpPr>
      <p:sp>
        <p:nvSpPr>
          <p:cNvPr id="970" name="Google Shape;970;p6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71" name="Google Shape;971;p6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0" name="Google Shape;250;p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Trainer Notes: </a:t>
            </a:r>
            <a:endParaRPr/>
          </a:p>
          <a:p>
            <a:pPr marL="228600" lvl="0" indent="-228600" algn="l" rtl="0">
              <a:lnSpc>
                <a:spcPct val="100000"/>
              </a:lnSpc>
              <a:spcBef>
                <a:spcPts val="0"/>
              </a:spcBef>
              <a:spcAft>
                <a:spcPts val="0"/>
              </a:spcAft>
              <a:buClr>
                <a:schemeClr val="dk1"/>
              </a:buClr>
              <a:buSzPts val="1200"/>
              <a:buFont typeface="Calibri"/>
              <a:buAutoNum type="arabicPeriod"/>
            </a:pPr>
            <a:r>
              <a:rPr lang="en-US"/>
              <a:t>Explain when and why to use return statement</a:t>
            </a:r>
            <a:endParaRPr/>
          </a:p>
        </p:txBody>
      </p:sp>
      <p:sp>
        <p:nvSpPr>
          <p:cNvPr id="251" name="Google Shape;251;p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200"/>
              <a:buFont typeface="Calibri"/>
              <a:buNone/>
            </a:pPr>
            <a:fld id="{00000000-1234-1234-1234-123412341234}" type="slidenum">
              <a:rPr lang="en-US"/>
              <a:t>6</a:t>
            </a:fld>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9"/>
        <p:cNvGrpSpPr/>
        <p:nvPr/>
      </p:nvGrpSpPr>
      <p:grpSpPr>
        <a:xfrm>
          <a:off x="0" y="0"/>
          <a:ext cx="0" cy="0"/>
          <a:chOff x="0" y="0"/>
          <a:chExt cx="0" cy="0"/>
        </a:xfrm>
      </p:grpSpPr>
      <p:sp>
        <p:nvSpPr>
          <p:cNvPr id="980" name="Google Shape;980;p6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81" name="Google Shape;981;p6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1"/>
        <p:cNvGrpSpPr/>
        <p:nvPr/>
      </p:nvGrpSpPr>
      <p:grpSpPr>
        <a:xfrm>
          <a:off x="0" y="0"/>
          <a:ext cx="0" cy="0"/>
          <a:chOff x="0" y="0"/>
          <a:chExt cx="0" cy="0"/>
        </a:xfrm>
      </p:grpSpPr>
      <p:sp>
        <p:nvSpPr>
          <p:cNvPr id="992" name="Google Shape;992;p6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93" name="Google Shape;993;p63:notes"/>
          <p:cNvSpPr txBox="1">
            <a:spLocks noGrp="1"/>
          </p:cNvSpPr>
          <p:nvPr>
            <p:ph type="body" idx="1"/>
          </p:nvPr>
        </p:nvSpPr>
        <p:spPr>
          <a:xfrm>
            <a:off x="685800" y="4400550"/>
            <a:ext cx="5486399"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400"/>
              <a:buFont typeface="Open Sans"/>
              <a:buNone/>
            </a:pPr>
            <a:r>
              <a:rPr lang="en-US" sz="1600"/>
              <a:t>Trainer Notes: Explain the project to the learners, and instruct them to work on it.</a:t>
            </a:r>
            <a:endParaRPr sz="1600" i="0" u="none" strike="noStrike" cap="none">
              <a:solidFill>
                <a:schemeClr val="dk1"/>
              </a:solidFill>
            </a:endParaRPr>
          </a:p>
        </p:txBody>
      </p:sp>
      <p:sp>
        <p:nvSpPr>
          <p:cNvPr id="994" name="Google Shape;994;p63:notes"/>
          <p:cNvSpPr txBox="1">
            <a:spLocks noGrp="1"/>
          </p:cNvSpPr>
          <p:nvPr>
            <p:ph type="sldNum" idx="12"/>
          </p:nvPr>
        </p:nvSpPr>
        <p:spPr>
          <a:xfrm>
            <a:off x="3884612" y="8685213"/>
            <a:ext cx="2971799" cy="458786"/>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300"/>
              <a:buFont typeface="Open Sans"/>
              <a:buNone/>
            </a:pPr>
            <a:fld id="{00000000-1234-1234-1234-123412341234}" type="slidenum">
              <a:rPr lang="en-US" sz="1200">
                <a:solidFill>
                  <a:schemeClr val="dk1"/>
                </a:solidFill>
              </a:rPr>
              <a:t>61</a:t>
            </a:fld>
            <a:endParaRPr sz="1200">
              <a:solidFill>
                <a:schemeClr val="dk1"/>
              </a:solidFill>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9"/>
        <p:cNvGrpSpPr/>
        <p:nvPr/>
      </p:nvGrpSpPr>
      <p:grpSpPr>
        <a:xfrm>
          <a:off x="0" y="0"/>
          <a:ext cx="0" cy="0"/>
          <a:chOff x="0" y="0"/>
          <a:chExt cx="0" cy="0"/>
        </a:xfrm>
      </p:grpSpPr>
      <p:sp>
        <p:nvSpPr>
          <p:cNvPr id="1000" name="Google Shape;1000;p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01" name="Google Shape;1001;p5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r>
              <a:rPr lang="en-US"/>
              <a:t>Trainer Notes:  Summarize these pointers and instruct learners to be prepared before attending the next class. </a:t>
            </a:r>
            <a:endParaRPr/>
          </a:p>
        </p:txBody>
      </p:sp>
      <p:sp>
        <p:nvSpPr>
          <p:cNvPr id="1002" name="Google Shape;1002;p5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200"/>
              <a:buFont typeface="Calibri"/>
              <a:buNone/>
            </a:pPr>
            <a:fld id="{00000000-1234-1234-1234-123412341234}" type="slidenum">
              <a:rPr lang="en-US"/>
              <a:t>62</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4" name="Google Shape;264;p1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Trainer Notes: </a:t>
            </a:r>
            <a:endParaRPr/>
          </a:p>
          <a:p>
            <a:pPr marL="228600" lvl="0" indent="-228600" algn="l" rtl="0">
              <a:lnSpc>
                <a:spcPct val="100000"/>
              </a:lnSpc>
              <a:spcBef>
                <a:spcPts val="0"/>
              </a:spcBef>
              <a:spcAft>
                <a:spcPts val="0"/>
              </a:spcAft>
              <a:buClr>
                <a:schemeClr val="dk1"/>
              </a:buClr>
              <a:buSzPts val="1200"/>
              <a:buFont typeface="Calibri"/>
              <a:buAutoNum type="arabicPeriod"/>
            </a:pPr>
            <a:r>
              <a:rPr lang="en-US"/>
              <a:t>Explain call by value method</a:t>
            </a:r>
            <a:endParaRPr/>
          </a:p>
          <a:p>
            <a:pPr marL="228600" lvl="0" indent="-228600" algn="l" rtl="0">
              <a:lnSpc>
                <a:spcPct val="100000"/>
              </a:lnSpc>
              <a:spcBef>
                <a:spcPts val="0"/>
              </a:spcBef>
              <a:spcAft>
                <a:spcPts val="0"/>
              </a:spcAft>
              <a:buClr>
                <a:schemeClr val="dk1"/>
              </a:buClr>
              <a:buSzPts val="1200"/>
              <a:buFont typeface="Calibri"/>
              <a:buAutoNum type="arabicPeriod"/>
            </a:pPr>
            <a:r>
              <a:rPr lang="en-US"/>
              <a:t>Explain method overloading</a:t>
            </a:r>
            <a:endParaRPr/>
          </a:p>
        </p:txBody>
      </p:sp>
      <p:sp>
        <p:nvSpPr>
          <p:cNvPr id="265" name="Google Shape;265;p1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200"/>
              <a:buFont typeface="Calibri"/>
              <a:buNone/>
            </a:pPr>
            <a:fld id="{00000000-1234-1234-1234-123412341234}" type="slidenum">
              <a:rPr lang="en-US"/>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1" name="Google Shape;281;p11:notes"/>
          <p:cNvSpPr txBox="1">
            <a:spLocks noGrp="1"/>
          </p:cNvSpPr>
          <p:nvPr>
            <p:ph type="body" idx="1"/>
          </p:nvPr>
        </p:nvSpPr>
        <p:spPr>
          <a:xfrm>
            <a:off x="685800" y="4400550"/>
            <a:ext cx="5486399" cy="360045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Clr>
                <a:schemeClr val="dk1"/>
              </a:buClr>
              <a:buSzPts val="1100"/>
              <a:buFont typeface="Arial"/>
              <a:buNone/>
            </a:pPr>
            <a:r>
              <a:rPr lang="en-US"/>
              <a:t>Trainer Notes:</a:t>
            </a:r>
            <a:endParaRPr/>
          </a:p>
          <a:p>
            <a:pPr marL="0" lvl="0" indent="0" algn="l" rtl="0">
              <a:lnSpc>
                <a:spcPct val="115000"/>
              </a:lnSpc>
              <a:spcBef>
                <a:spcPts val="0"/>
              </a:spcBef>
              <a:spcAft>
                <a:spcPts val="0"/>
              </a:spcAft>
              <a:buClr>
                <a:schemeClr val="dk1"/>
              </a:buClr>
              <a:buSzPts val="1100"/>
              <a:buFont typeface="Arial"/>
              <a:buNone/>
            </a:pPr>
            <a:r>
              <a:rPr lang="en-US"/>
              <a:t>Explain the problem statement and move to the next slide before proceeding towards the practical.</a:t>
            </a:r>
            <a:endParaRPr/>
          </a:p>
          <a:p>
            <a:pPr marL="0" marR="0" lvl="0" indent="0" algn="l" rtl="0">
              <a:lnSpc>
                <a:spcPct val="100000"/>
              </a:lnSpc>
              <a:spcBef>
                <a:spcPts val="0"/>
              </a:spcBef>
              <a:spcAft>
                <a:spcPts val="0"/>
              </a:spcAft>
              <a:buClr>
                <a:schemeClr val="dk1"/>
              </a:buClr>
              <a:buSzPts val="400"/>
              <a:buFont typeface="Open Sans"/>
              <a:buNone/>
            </a:pPr>
            <a:endParaRPr sz="1600" b="1"/>
          </a:p>
        </p:txBody>
      </p:sp>
      <p:sp>
        <p:nvSpPr>
          <p:cNvPr id="282" name="Google Shape;282;p11:notes"/>
          <p:cNvSpPr txBox="1">
            <a:spLocks noGrp="1"/>
          </p:cNvSpPr>
          <p:nvPr>
            <p:ph type="sldNum" idx="12"/>
          </p:nvPr>
        </p:nvSpPr>
        <p:spPr>
          <a:xfrm>
            <a:off x="3884612" y="8685213"/>
            <a:ext cx="2971799" cy="458786"/>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300"/>
              <a:buFont typeface="Open Sans"/>
              <a:buNone/>
            </a:pPr>
            <a:fld id="{00000000-1234-1234-1234-123412341234}" type="slidenum">
              <a:rPr lang="en-US" sz="1200">
                <a:solidFill>
                  <a:schemeClr val="dk1"/>
                </a:solidFill>
              </a:rPr>
              <a:t>8</a:t>
            </a:fld>
            <a:endParaRPr sz="1200">
              <a:solidFill>
                <a:schemeClr val="dk1"/>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9" name="Google Shape;289;p1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Clr>
                <a:schemeClr val="dk1"/>
              </a:buClr>
              <a:buSzPts val="1100"/>
              <a:buFont typeface="Arial"/>
              <a:buNone/>
            </a:pPr>
            <a:r>
              <a:rPr lang="en-US"/>
              <a:t>Trainer Notes:</a:t>
            </a:r>
            <a:endParaRPr/>
          </a:p>
          <a:p>
            <a:pPr marL="0" lvl="0" indent="0" algn="l" rtl="0">
              <a:lnSpc>
                <a:spcPct val="115000"/>
              </a:lnSpc>
              <a:spcBef>
                <a:spcPts val="0"/>
              </a:spcBef>
              <a:spcAft>
                <a:spcPts val="0"/>
              </a:spcAft>
              <a:buClr>
                <a:schemeClr val="dk1"/>
              </a:buClr>
              <a:buSzPts val="1100"/>
              <a:buFont typeface="Arial"/>
              <a:buNone/>
            </a:pPr>
            <a:r>
              <a:rPr lang="en-US"/>
              <a:t>Walk through the steps in detail.</a:t>
            </a:r>
            <a:endParaRPr/>
          </a:p>
          <a:p>
            <a:pPr marL="0" lvl="0" indent="0" algn="l" rtl="0">
              <a:lnSpc>
                <a:spcPct val="100000"/>
              </a:lnSpc>
              <a:spcBef>
                <a:spcPts val="0"/>
              </a:spcBef>
              <a:spcAft>
                <a:spcPts val="0"/>
              </a:spcAft>
              <a:buClr>
                <a:schemeClr val="dk1"/>
              </a:buClr>
              <a:buSzPts val="1200"/>
              <a:buFont typeface="Calibri"/>
              <a:buNone/>
            </a:pPr>
            <a:endParaRPr/>
          </a:p>
        </p:txBody>
      </p:sp>
      <p:sp>
        <p:nvSpPr>
          <p:cNvPr id="290" name="Google Shape;290;p1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200"/>
              <a:buFont typeface="Calibri"/>
              <a:buNone/>
            </a:pPr>
            <a:fld id="{00000000-1234-1234-1234-123412341234}" type="slidenum">
              <a:rPr lang="en-US"/>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23.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13.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6.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Lesson Name">
  <p:cSld name="Lesson Name">
    <p:spTree>
      <p:nvGrpSpPr>
        <p:cNvPr id="1" name="Shape 15"/>
        <p:cNvGrpSpPr/>
        <p:nvPr/>
      </p:nvGrpSpPr>
      <p:grpSpPr>
        <a:xfrm>
          <a:off x="0" y="0"/>
          <a:ext cx="0" cy="0"/>
          <a:chOff x="0" y="0"/>
          <a:chExt cx="0" cy="0"/>
        </a:xfrm>
      </p:grpSpPr>
      <p:pic>
        <p:nvPicPr>
          <p:cNvPr id="16" name="Google Shape;16;p66" descr="A picture containing water&#10;&#10;Description automatically generated"/>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17" name="Google Shape;17;p66"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18" name="Google Shape;18;p66"/>
          <p:cNvSpPr txBox="1">
            <a:spLocks noGrp="1"/>
          </p:cNvSpPr>
          <p:nvPr>
            <p:ph type="body" idx="1"/>
          </p:nvPr>
        </p:nvSpPr>
        <p:spPr>
          <a:xfrm>
            <a:off x="3075048" y="4114800"/>
            <a:ext cx="6960049" cy="914400"/>
          </a:xfrm>
          <a:prstGeom prst="rect">
            <a:avLst/>
          </a:prstGeom>
          <a:noFill/>
          <a:ln>
            <a:noFill/>
          </a:ln>
        </p:spPr>
        <p:txBody>
          <a:bodyPr spcFirstLastPara="1" wrap="square" lIns="91425" tIns="91425" rIns="91425" bIns="91425" anchor="t" anchorCtr="0">
            <a:noAutofit/>
          </a:bodyPr>
          <a:lstStyle>
            <a:lvl1pPr marL="457200" lvl="0" indent="-406400" algn="l">
              <a:lnSpc>
                <a:spcPct val="90000"/>
              </a:lnSpc>
              <a:spcBef>
                <a:spcPts val="1000"/>
              </a:spcBef>
              <a:spcAft>
                <a:spcPts val="0"/>
              </a:spcAft>
              <a:buSzPts val="2800"/>
              <a:buChar char="•"/>
              <a:defRPr b="1">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Knowledge Check ">
  <p:cSld name="Knowledge Check ">
    <p:spTree>
      <p:nvGrpSpPr>
        <p:cNvPr id="1" name="Shape 71"/>
        <p:cNvGrpSpPr/>
        <p:nvPr/>
      </p:nvGrpSpPr>
      <p:grpSpPr>
        <a:xfrm>
          <a:off x="0" y="0"/>
          <a:ext cx="0" cy="0"/>
          <a:chOff x="0" y="0"/>
          <a:chExt cx="0" cy="0"/>
        </a:xfrm>
      </p:grpSpPr>
      <p:pic>
        <p:nvPicPr>
          <p:cNvPr id="72" name="Google Shape;72;p75"/>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73" name="Google Shape;73;p75"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74" name="Google Shape;74;p75"/>
          <p:cNvSpPr/>
          <p:nvPr/>
        </p:nvSpPr>
        <p:spPr>
          <a:xfrm>
            <a:off x="8128000" y="4310390"/>
            <a:ext cx="4819925" cy="430887"/>
          </a:xfrm>
          <a:prstGeom prst="rect">
            <a:avLst/>
          </a:prstGeom>
          <a:noFill/>
          <a:ln>
            <a:noFill/>
          </a:ln>
        </p:spPr>
        <p:txBody>
          <a:bodyPr spcFirstLastPara="1" wrap="square" lIns="91425" tIns="0" rIns="91425" bIns="0" anchor="t" anchorCtr="0">
            <a:spAutoFit/>
          </a:bodyPr>
          <a:lstStyle/>
          <a:p>
            <a:pPr marL="0" marR="0" lvl="0" indent="0" algn="ctr" rtl="0">
              <a:lnSpc>
                <a:spcPct val="100000"/>
              </a:lnSpc>
              <a:spcBef>
                <a:spcPts val="0"/>
              </a:spcBef>
              <a:spcAft>
                <a:spcPts val="0"/>
              </a:spcAft>
              <a:buClr>
                <a:schemeClr val="lt1"/>
              </a:buClr>
              <a:buSzPts val="2800"/>
              <a:buFont typeface="Open Sans"/>
              <a:buNone/>
            </a:pPr>
            <a:r>
              <a:rPr lang="en-US" sz="2800" b="1" i="0" u="none" strike="noStrike" cap="none">
                <a:solidFill>
                  <a:schemeClr val="lt1"/>
                </a:solidFill>
                <a:latin typeface="Open Sans"/>
                <a:ea typeface="Open Sans"/>
                <a:cs typeface="Open Sans"/>
                <a:sym typeface="Open Sans"/>
              </a:rPr>
              <a:t>Knowledge Check</a:t>
            </a:r>
            <a:endParaRPr sz="18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1_quiz content">
  <p:cSld name="1_quiz content">
    <p:spTree>
      <p:nvGrpSpPr>
        <p:cNvPr id="1" name="Shape 75"/>
        <p:cNvGrpSpPr/>
        <p:nvPr/>
      </p:nvGrpSpPr>
      <p:grpSpPr>
        <a:xfrm>
          <a:off x="0" y="0"/>
          <a:ext cx="0" cy="0"/>
          <a:chOff x="0" y="0"/>
          <a:chExt cx="0" cy="0"/>
        </a:xfrm>
      </p:grpSpPr>
      <p:pic>
        <p:nvPicPr>
          <p:cNvPr id="76" name="Google Shape;76;p76"/>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77" name="Google Shape;77;p76"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78" name="Google Shape;78;p76"/>
          <p:cNvSpPr txBox="1"/>
          <p:nvPr/>
        </p:nvSpPr>
        <p:spPr>
          <a:xfrm>
            <a:off x="1280469" y="732325"/>
            <a:ext cx="1698904" cy="46166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79" name="Google Shape;79;p76"/>
          <p:cNvSpPr txBox="1">
            <a:spLocks noGrp="1"/>
          </p:cNvSpPr>
          <p:nvPr>
            <p:ph type="body" idx="1"/>
          </p:nvPr>
        </p:nvSpPr>
        <p:spPr>
          <a:xfrm>
            <a:off x="1280469" y="1281797"/>
            <a:ext cx="1698904" cy="674183"/>
          </a:xfrm>
          <a:prstGeom prst="rect">
            <a:avLst/>
          </a:prstGeom>
          <a:noFill/>
          <a:ln>
            <a:noFill/>
          </a:ln>
        </p:spPr>
        <p:txBody>
          <a:bodyPr spcFirstLastPara="1" wrap="square" lIns="91425" tIns="45700" rIns="91425" bIns="45700" anchor="t" anchorCtr="0">
            <a:normAutofit/>
          </a:bodyPr>
          <a:lstStyle>
            <a:lvl1pPr marL="457200" lvl="0" indent="-406400" algn="l">
              <a:lnSpc>
                <a:spcPct val="90000"/>
              </a:lnSpc>
              <a:spcBef>
                <a:spcPts val="1000"/>
              </a:spcBef>
              <a:spcAft>
                <a:spcPts val="0"/>
              </a:spcAft>
              <a:buSzPts val="2800"/>
              <a:buChar char="•"/>
              <a:defRPr sz="2200" b="1">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80" name="Google Shape;80;p76"/>
          <p:cNvSpPr txBox="1">
            <a:spLocks noGrp="1"/>
          </p:cNvSpPr>
          <p:nvPr>
            <p:ph type="body" idx="2"/>
          </p:nvPr>
        </p:nvSpPr>
        <p:spPr>
          <a:xfrm>
            <a:off x="3012031" y="571937"/>
            <a:ext cx="12323689" cy="1424965"/>
          </a:xfrm>
          <a:prstGeom prst="rect">
            <a:avLst/>
          </a:prstGeom>
          <a:noFill/>
          <a:ln>
            <a:noFill/>
          </a:ln>
        </p:spPr>
        <p:txBody>
          <a:bodyPr spcFirstLastPara="1" wrap="square" lIns="91425" tIns="45700" rIns="91425" bIns="45700" anchor="ctr" anchorCtr="0">
            <a:normAutofit/>
          </a:bodyPr>
          <a:lstStyle>
            <a:lvl1pPr marL="457200" lvl="0" indent="-406400" algn="l">
              <a:lnSpc>
                <a:spcPct val="90000"/>
              </a:lnSpc>
              <a:spcBef>
                <a:spcPts val="1000"/>
              </a:spcBef>
              <a:spcAft>
                <a:spcPts val="0"/>
              </a:spcAft>
              <a:buSzPts val="2800"/>
              <a:buChar char="•"/>
              <a:defRPr sz="22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81" name="Google Shape;81;p76"/>
          <p:cNvSpPr txBox="1"/>
          <p:nvPr/>
        </p:nvSpPr>
        <p:spPr>
          <a:xfrm>
            <a:off x="1716761" y="2836543"/>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a:solidFill>
                  <a:srgbClr val="3F3F3F"/>
                </a:solidFill>
                <a:latin typeface="Open Sans"/>
                <a:ea typeface="Open Sans"/>
                <a:cs typeface="Open Sans"/>
                <a:sym typeface="Open Sans"/>
              </a:rPr>
              <a:t>A</a:t>
            </a:r>
            <a:r>
              <a:rPr lang="en-US" sz="2000" b="0" i="0" u="none" strike="noStrike" cap="none">
                <a:solidFill>
                  <a:srgbClr val="3F3F3F"/>
                </a:solidFill>
                <a:latin typeface="Open Sans"/>
                <a:ea typeface="Open Sans"/>
                <a:cs typeface="Open Sans"/>
                <a:sym typeface="Open Sans"/>
              </a:rPr>
              <a:t>.</a:t>
            </a:r>
            <a:endParaRPr sz="2000" b="0" i="0" u="none" strike="noStrike" cap="none">
              <a:solidFill>
                <a:srgbClr val="000000"/>
              </a:solidFill>
              <a:latin typeface="Open Sans"/>
              <a:ea typeface="Open Sans"/>
              <a:cs typeface="Open Sans"/>
              <a:sym typeface="Open Sans"/>
            </a:endParaRPr>
          </a:p>
        </p:txBody>
      </p:sp>
      <p:sp>
        <p:nvSpPr>
          <p:cNvPr id="82" name="Google Shape;82;p76"/>
          <p:cNvSpPr txBox="1"/>
          <p:nvPr/>
        </p:nvSpPr>
        <p:spPr>
          <a:xfrm>
            <a:off x="1716761" y="3657148"/>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a:solidFill>
                  <a:srgbClr val="3F3F3F"/>
                </a:solidFill>
                <a:latin typeface="Open Sans"/>
                <a:ea typeface="Open Sans"/>
                <a:cs typeface="Open Sans"/>
                <a:sym typeface="Open Sans"/>
              </a:rPr>
              <a:t>B</a:t>
            </a:r>
            <a:r>
              <a:rPr lang="en-US" sz="2000" b="0" i="0" u="none" strike="noStrike" cap="none">
                <a:solidFill>
                  <a:srgbClr val="3F3F3F"/>
                </a:solidFill>
                <a:latin typeface="Open Sans"/>
                <a:ea typeface="Open Sans"/>
                <a:cs typeface="Open Sans"/>
                <a:sym typeface="Open Sans"/>
              </a:rPr>
              <a:t>.</a:t>
            </a:r>
            <a:endParaRPr sz="2000" b="0" i="0" u="none" strike="noStrike" cap="none">
              <a:solidFill>
                <a:srgbClr val="000000"/>
              </a:solidFill>
              <a:latin typeface="Open Sans"/>
              <a:ea typeface="Open Sans"/>
              <a:cs typeface="Open Sans"/>
              <a:sym typeface="Open Sans"/>
            </a:endParaRPr>
          </a:p>
        </p:txBody>
      </p:sp>
      <p:sp>
        <p:nvSpPr>
          <p:cNvPr id="83" name="Google Shape;83;p76"/>
          <p:cNvSpPr txBox="1"/>
          <p:nvPr/>
        </p:nvSpPr>
        <p:spPr>
          <a:xfrm>
            <a:off x="1716761" y="4477753"/>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a:solidFill>
                  <a:srgbClr val="3F3F3F"/>
                </a:solidFill>
                <a:latin typeface="Open Sans"/>
                <a:ea typeface="Open Sans"/>
                <a:cs typeface="Open Sans"/>
                <a:sym typeface="Open Sans"/>
              </a:rPr>
              <a:t>C</a:t>
            </a:r>
            <a:r>
              <a:rPr lang="en-US" sz="2000" b="0" i="0" u="none" strike="noStrike" cap="none">
                <a:solidFill>
                  <a:srgbClr val="3F3F3F"/>
                </a:solidFill>
                <a:latin typeface="Open Sans"/>
                <a:ea typeface="Open Sans"/>
                <a:cs typeface="Open Sans"/>
                <a:sym typeface="Open Sans"/>
              </a:rPr>
              <a:t>.</a:t>
            </a:r>
            <a:endParaRPr sz="2000" b="0" i="0" u="none" strike="noStrike" cap="none">
              <a:solidFill>
                <a:srgbClr val="000000"/>
              </a:solidFill>
              <a:latin typeface="Open Sans"/>
              <a:ea typeface="Open Sans"/>
              <a:cs typeface="Open Sans"/>
              <a:sym typeface="Open Sans"/>
            </a:endParaRPr>
          </a:p>
        </p:txBody>
      </p:sp>
      <p:sp>
        <p:nvSpPr>
          <p:cNvPr id="84" name="Google Shape;84;p76"/>
          <p:cNvSpPr txBox="1"/>
          <p:nvPr/>
        </p:nvSpPr>
        <p:spPr>
          <a:xfrm>
            <a:off x="1716761" y="5298358"/>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a:solidFill>
                  <a:srgbClr val="3F3F3F"/>
                </a:solidFill>
                <a:latin typeface="Open Sans"/>
                <a:ea typeface="Open Sans"/>
                <a:cs typeface="Open Sans"/>
                <a:sym typeface="Open Sans"/>
              </a:rPr>
              <a:t>D</a:t>
            </a:r>
            <a:r>
              <a:rPr lang="en-US" sz="2000" b="0" i="0" u="none" strike="noStrike" cap="none">
                <a:solidFill>
                  <a:srgbClr val="3F3F3F"/>
                </a:solidFill>
                <a:latin typeface="Open Sans"/>
                <a:ea typeface="Open Sans"/>
                <a:cs typeface="Open Sans"/>
                <a:sym typeface="Open Sans"/>
              </a:rPr>
              <a:t>.</a:t>
            </a:r>
            <a:endParaRPr sz="2000" b="0" i="0" u="none" strike="noStrike" cap="none">
              <a:solidFill>
                <a:srgbClr val="000000"/>
              </a:solidFill>
              <a:latin typeface="Open Sans"/>
              <a:ea typeface="Open Sans"/>
              <a:cs typeface="Open Sans"/>
              <a:sym typeface="Open Sans"/>
            </a:endParaRPr>
          </a:p>
        </p:txBody>
      </p:sp>
      <p:sp>
        <p:nvSpPr>
          <p:cNvPr id="85" name="Google Shape;85;p76"/>
          <p:cNvSpPr txBox="1">
            <a:spLocks noGrp="1"/>
          </p:cNvSpPr>
          <p:nvPr>
            <p:ph type="body" idx="3"/>
          </p:nvPr>
        </p:nvSpPr>
        <p:spPr>
          <a:xfrm>
            <a:off x="2329744" y="2788417"/>
            <a:ext cx="11250640" cy="701711"/>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86" name="Google Shape;86;p76"/>
          <p:cNvSpPr txBox="1">
            <a:spLocks noGrp="1"/>
          </p:cNvSpPr>
          <p:nvPr>
            <p:ph type="body" idx="4"/>
          </p:nvPr>
        </p:nvSpPr>
        <p:spPr>
          <a:xfrm>
            <a:off x="2329744" y="3609022"/>
            <a:ext cx="11250640" cy="701711"/>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87" name="Google Shape;87;p76"/>
          <p:cNvSpPr txBox="1">
            <a:spLocks noGrp="1"/>
          </p:cNvSpPr>
          <p:nvPr>
            <p:ph type="body" idx="5"/>
          </p:nvPr>
        </p:nvSpPr>
        <p:spPr>
          <a:xfrm>
            <a:off x="2329744" y="4429627"/>
            <a:ext cx="11250640" cy="701711"/>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88" name="Google Shape;88;p76"/>
          <p:cNvSpPr txBox="1">
            <a:spLocks noGrp="1"/>
          </p:cNvSpPr>
          <p:nvPr>
            <p:ph type="body" idx="6"/>
          </p:nvPr>
        </p:nvSpPr>
        <p:spPr>
          <a:xfrm>
            <a:off x="2329744" y="5250232"/>
            <a:ext cx="11250640" cy="701711"/>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1_quiz ans">
  <p:cSld name="1_quiz ans">
    <p:spTree>
      <p:nvGrpSpPr>
        <p:cNvPr id="1" name="Shape 89"/>
        <p:cNvGrpSpPr/>
        <p:nvPr/>
      </p:nvGrpSpPr>
      <p:grpSpPr>
        <a:xfrm>
          <a:off x="0" y="0"/>
          <a:ext cx="0" cy="0"/>
          <a:chOff x="0" y="0"/>
          <a:chExt cx="0" cy="0"/>
        </a:xfrm>
      </p:grpSpPr>
      <p:pic>
        <p:nvPicPr>
          <p:cNvPr id="90" name="Google Shape;90;p77"/>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91" name="Google Shape;91;p77"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92" name="Google Shape;92;p77"/>
          <p:cNvSpPr txBox="1"/>
          <p:nvPr/>
        </p:nvSpPr>
        <p:spPr>
          <a:xfrm>
            <a:off x="1280469" y="732325"/>
            <a:ext cx="1698904" cy="46166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93" name="Google Shape;93;p77"/>
          <p:cNvSpPr txBox="1">
            <a:spLocks noGrp="1"/>
          </p:cNvSpPr>
          <p:nvPr>
            <p:ph type="body" idx="1"/>
          </p:nvPr>
        </p:nvSpPr>
        <p:spPr>
          <a:xfrm>
            <a:off x="1280469" y="1281797"/>
            <a:ext cx="1698904" cy="674183"/>
          </a:xfrm>
          <a:prstGeom prst="rect">
            <a:avLst/>
          </a:prstGeom>
          <a:noFill/>
          <a:ln>
            <a:noFill/>
          </a:ln>
        </p:spPr>
        <p:txBody>
          <a:bodyPr spcFirstLastPara="1" wrap="square" lIns="91425" tIns="45700" rIns="91425" bIns="45700" anchor="t" anchorCtr="0">
            <a:normAutofit/>
          </a:bodyPr>
          <a:lstStyle>
            <a:lvl1pPr marL="457200" lvl="0" indent="-406400" algn="l">
              <a:lnSpc>
                <a:spcPct val="90000"/>
              </a:lnSpc>
              <a:spcBef>
                <a:spcPts val="1000"/>
              </a:spcBef>
              <a:spcAft>
                <a:spcPts val="0"/>
              </a:spcAft>
              <a:buSzPts val="2800"/>
              <a:buChar char="•"/>
              <a:defRPr sz="2200" b="1">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94" name="Google Shape;94;p77"/>
          <p:cNvSpPr txBox="1">
            <a:spLocks noGrp="1"/>
          </p:cNvSpPr>
          <p:nvPr>
            <p:ph type="body" idx="2"/>
          </p:nvPr>
        </p:nvSpPr>
        <p:spPr>
          <a:xfrm>
            <a:off x="3012031" y="571937"/>
            <a:ext cx="12323689" cy="1424965"/>
          </a:xfrm>
          <a:prstGeom prst="rect">
            <a:avLst/>
          </a:prstGeom>
          <a:noFill/>
          <a:ln>
            <a:noFill/>
          </a:ln>
        </p:spPr>
        <p:txBody>
          <a:bodyPr spcFirstLastPara="1" wrap="square" lIns="91425" tIns="45700" rIns="91425" bIns="45700" anchor="ctr" anchorCtr="0">
            <a:normAutofit/>
          </a:bodyPr>
          <a:lstStyle>
            <a:lvl1pPr marL="457200" lvl="0" indent="-406400" algn="l">
              <a:lnSpc>
                <a:spcPct val="90000"/>
              </a:lnSpc>
              <a:spcBef>
                <a:spcPts val="1000"/>
              </a:spcBef>
              <a:spcAft>
                <a:spcPts val="0"/>
              </a:spcAft>
              <a:buSzPts val="2800"/>
              <a:buChar char="•"/>
              <a:defRPr sz="22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95" name="Google Shape;95;p77"/>
          <p:cNvSpPr txBox="1">
            <a:spLocks noGrp="1"/>
          </p:cNvSpPr>
          <p:nvPr>
            <p:ph type="body" idx="3"/>
          </p:nvPr>
        </p:nvSpPr>
        <p:spPr>
          <a:xfrm>
            <a:off x="670033" y="7935120"/>
            <a:ext cx="15194414" cy="998670"/>
          </a:xfrm>
          <a:prstGeom prst="rect">
            <a:avLst/>
          </a:prstGeom>
          <a:noFill/>
          <a:ln>
            <a:noFill/>
          </a:ln>
        </p:spPr>
        <p:txBody>
          <a:bodyPr spcFirstLastPara="1" wrap="square" lIns="91425" tIns="45700" rIns="91425" bIns="45700" anchor="t" anchorCtr="0">
            <a:normAutofit/>
          </a:bodyPr>
          <a:lstStyle>
            <a:lvl1pPr marL="457200" lvl="0" indent="-406400" algn="l">
              <a:lnSpc>
                <a:spcPct val="90000"/>
              </a:lnSpc>
              <a:spcBef>
                <a:spcPts val="1000"/>
              </a:spcBef>
              <a:spcAft>
                <a:spcPts val="0"/>
              </a:spcAft>
              <a:buSzPts val="2800"/>
              <a:buChar char="•"/>
              <a:defRPr sz="20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96" name="Google Shape;96;p77"/>
          <p:cNvSpPr txBox="1"/>
          <p:nvPr/>
        </p:nvSpPr>
        <p:spPr>
          <a:xfrm>
            <a:off x="670034" y="7373503"/>
            <a:ext cx="2749059"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3F3F3F"/>
                </a:solidFill>
                <a:latin typeface="Open Sans"/>
                <a:ea typeface="Open Sans"/>
                <a:cs typeface="Open Sans"/>
                <a:sym typeface="Open Sans"/>
              </a:rPr>
              <a:t>The correct answer is</a:t>
            </a:r>
            <a:endParaRPr sz="1400" b="0" i="0" u="none" strike="noStrike" cap="none">
              <a:solidFill>
                <a:srgbClr val="000000"/>
              </a:solidFill>
              <a:latin typeface="Open Sans"/>
              <a:ea typeface="Open Sans"/>
              <a:cs typeface="Open Sans"/>
              <a:sym typeface="Open Sans"/>
            </a:endParaRPr>
          </a:p>
        </p:txBody>
      </p:sp>
      <p:cxnSp>
        <p:nvCxnSpPr>
          <p:cNvPr id="97" name="Google Shape;97;p77"/>
          <p:cNvCxnSpPr/>
          <p:nvPr/>
        </p:nvCxnSpPr>
        <p:spPr>
          <a:xfrm>
            <a:off x="670034" y="7854368"/>
            <a:ext cx="15074462" cy="0"/>
          </a:xfrm>
          <a:prstGeom prst="straightConnector1">
            <a:avLst/>
          </a:prstGeom>
          <a:noFill/>
          <a:ln w="9525" cap="flat" cmpd="sng">
            <a:solidFill>
              <a:schemeClr val="dk1"/>
            </a:solidFill>
            <a:prstDash val="solid"/>
            <a:round/>
            <a:headEnd type="none" w="sm" len="sm"/>
            <a:tailEnd type="none" w="sm" len="sm"/>
          </a:ln>
        </p:spPr>
      </p:cxnSp>
      <p:sp>
        <p:nvSpPr>
          <p:cNvPr id="98" name="Google Shape;98;p77"/>
          <p:cNvSpPr txBox="1">
            <a:spLocks noGrp="1"/>
          </p:cNvSpPr>
          <p:nvPr>
            <p:ph type="body" idx="4"/>
          </p:nvPr>
        </p:nvSpPr>
        <p:spPr>
          <a:xfrm>
            <a:off x="3346904" y="7368182"/>
            <a:ext cx="9022188" cy="400110"/>
          </a:xfrm>
          <a:prstGeom prst="rect">
            <a:avLst/>
          </a:prstGeom>
          <a:noFill/>
          <a:ln>
            <a:noFill/>
          </a:ln>
        </p:spPr>
        <p:txBody>
          <a:bodyPr spcFirstLastPara="1" wrap="square" lIns="91425" tIns="0" rIns="91425" bIns="0" anchor="b" anchorCtr="0">
            <a:noAutofit/>
          </a:bodyPr>
          <a:lstStyle>
            <a:lvl1pPr marL="457200" lvl="0" indent="-406400" algn="l">
              <a:lnSpc>
                <a:spcPct val="90000"/>
              </a:lnSpc>
              <a:spcBef>
                <a:spcPts val="1000"/>
              </a:spcBef>
              <a:spcAft>
                <a:spcPts val="0"/>
              </a:spcAft>
              <a:buSzPts val="2800"/>
              <a:buChar char="•"/>
              <a:defRPr sz="2200" b="1">
                <a:solidFill>
                  <a:srgbClr val="024F93"/>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99" name="Google Shape;99;p77"/>
          <p:cNvSpPr txBox="1"/>
          <p:nvPr/>
        </p:nvSpPr>
        <p:spPr>
          <a:xfrm>
            <a:off x="1716761" y="2836543"/>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a:solidFill>
                  <a:srgbClr val="3F3F3F"/>
                </a:solidFill>
                <a:latin typeface="Open Sans"/>
                <a:ea typeface="Open Sans"/>
                <a:cs typeface="Open Sans"/>
                <a:sym typeface="Open Sans"/>
              </a:rPr>
              <a:t>A</a:t>
            </a:r>
            <a:r>
              <a:rPr lang="en-US" sz="2000" b="0" i="0" u="none" strike="noStrike" cap="none">
                <a:solidFill>
                  <a:srgbClr val="3F3F3F"/>
                </a:solidFill>
                <a:latin typeface="Open Sans"/>
                <a:ea typeface="Open Sans"/>
                <a:cs typeface="Open Sans"/>
                <a:sym typeface="Open Sans"/>
              </a:rPr>
              <a:t>.</a:t>
            </a:r>
            <a:endParaRPr sz="2000" b="0" i="0" u="none" strike="noStrike" cap="none">
              <a:solidFill>
                <a:srgbClr val="000000"/>
              </a:solidFill>
              <a:latin typeface="Open Sans"/>
              <a:ea typeface="Open Sans"/>
              <a:cs typeface="Open Sans"/>
              <a:sym typeface="Open Sans"/>
            </a:endParaRPr>
          </a:p>
        </p:txBody>
      </p:sp>
      <p:sp>
        <p:nvSpPr>
          <p:cNvPr id="100" name="Google Shape;100;p77"/>
          <p:cNvSpPr txBox="1"/>
          <p:nvPr/>
        </p:nvSpPr>
        <p:spPr>
          <a:xfrm>
            <a:off x="1716761" y="3657148"/>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a:solidFill>
                  <a:srgbClr val="3F3F3F"/>
                </a:solidFill>
                <a:latin typeface="Open Sans"/>
                <a:ea typeface="Open Sans"/>
                <a:cs typeface="Open Sans"/>
                <a:sym typeface="Open Sans"/>
              </a:rPr>
              <a:t>B</a:t>
            </a:r>
            <a:r>
              <a:rPr lang="en-US" sz="2000" b="0" i="0" u="none" strike="noStrike" cap="none">
                <a:solidFill>
                  <a:srgbClr val="3F3F3F"/>
                </a:solidFill>
                <a:latin typeface="Open Sans"/>
                <a:ea typeface="Open Sans"/>
                <a:cs typeface="Open Sans"/>
                <a:sym typeface="Open Sans"/>
              </a:rPr>
              <a:t>.</a:t>
            </a:r>
            <a:endParaRPr sz="2000" b="0" i="0" u="none" strike="noStrike" cap="none">
              <a:solidFill>
                <a:srgbClr val="000000"/>
              </a:solidFill>
              <a:latin typeface="Open Sans"/>
              <a:ea typeface="Open Sans"/>
              <a:cs typeface="Open Sans"/>
              <a:sym typeface="Open Sans"/>
            </a:endParaRPr>
          </a:p>
        </p:txBody>
      </p:sp>
      <p:sp>
        <p:nvSpPr>
          <p:cNvPr id="101" name="Google Shape;101;p77"/>
          <p:cNvSpPr txBox="1"/>
          <p:nvPr/>
        </p:nvSpPr>
        <p:spPr>
          <a:xfrm>
            <a:off x="1716761" y="4477753"/>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a:solidFill>
                  <a:srgbClr val="3F3F3F"/>
                </a:solidFill>
                <a:latin typeface="Open Sans"/>
                <a:ea typeface="Open Sans"/>
                <a:cs typeface="Open Sans"/>
                <a:sym typeface="Open Sans"/>
              </a:rPr>
              <a:t>C</a:t>
            </a:r>
            <a:r>
              <a:rPr lang="en-US" sz="2000" b="0" i="0" u="none" strike="noStrike" cap="none">
                <a:solidFill>
                  <a:srgbClr val="3F3F3F"/>
                </a:solidFill>
                <a:latin typeface="Open Sans"/>
                <a:ea typeface="Open Sans"/>
                <a:cs typeface="Open Sans"/>
                <a:sym typeface="Open Sans"/>
              </a:rPr>
              <a:t>.</a:t>
            </a:r>
            <a:endParaRPr sz="2000" b="0" i="0" u="none" strike="noStrike" cap="none">
              <a:solidFill>
                <a:srgbClr val="000000"/>
              </a:solidFill>
              <a:latin typeface="Open Sans"/>
              <a:ea typeface="Open Sans"/>
              <a:cs typeface="Open Sans"/>
              <a:sym typeface="Open Sans"/>
            </a:endParaRPr>
          </a:p>
        </p:txBody>
      </p:sp>
      <p:sp>
        <p:nvSpPr>
          <p:cNvPr id="102" name="Google Shape;102;p77"/>
          <p:cNvSpPr txBox="1"/>
          <p:nvPr/>
        </p:nvSpPr>
        <p:spPr>
          <a:xfrm>
            <a:off x="1716761" y="5298358"/>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a:solidFill>
                  <a:srgbClr val="3F3F3F"/>
                </a:solidFill>
                <a:latin typeface="Open Sans"/>
                <a:ea typeface="Open Sans"/>
                <a:cs typeface="Open Sans"/>
                <a:sym typeface="Open Sans"/>
              </a:rPr>
              <a:t>D</a:t>
            </a:r>
            <a:r>
              <a:rPr lang="en-US" sz="2000" b="0" i="0" u="none" strike="noStrike" cap="none">
                <a:solidFill>
                  <a:srgbClr val="3F3F3F"/>
                </a:solidFill>
                <a:latin typeface="Open Sans"/>
                <a:ea typeface="Open Sans"/>
                <a:cs typeface="Open Sans"/>
                <a:sym typeface="Open Sans"/>
              </a:rPr>
              <a:t>.</a:t>
            </a:r>
            <a:endParaRPr sz="2000" b="0" i="0" u="none" strike="noStrike" cap="none">
              <a:solidFill>
                <a:srgbClr val="000000"/>
              </a:solidFill>
              <a:latin typeface="Open Sans"/>
              <a:ea typeface="Open Sans"/>
              <a:cs typeface="Open Sans"/>
              <a:sym typeface="Open Sans"/>
            </a:endParaRPr>
          </a:p>
        </p:txBody>
      </p:sp>
      <p:sp>
        <p:nvSpPr>
          <p:cNvPr id="103" name="Google Shape;103;p77"/>
          <p:cNvSpPr txBox="1">
            <a:spLocks noGrp="1"/>
          </p:cNvSpPr>
          <p:nvPr>
            <p:ph type="body" idx="5"/>
          </p:nvPr>
        </p:nvSpPr>
        <p:spPr>
          <a:xfrm>
            <a:off x="2329744" y="2788417"/>
            <a:ext cx="11250640" cy="701711"/>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04" name="Google Shape;104;p77"/>
          <p:cNvSpPr txBox="1">
            <a:spLocks noGrp="1"/>
          </p:cNvSpPr>
          <p:nvPr>
            <p:ph type="body" idx="6"/>
          </p:nvPr>
        </p:nvSpPr>
        <p:spPr>
          <a:xfrm>
            <a:off x="2329744" y="3609022"/>
            <a:ext cx="11250640" cy="701711"/>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05" name="Google Shape;105;p77"/>
          <p:cNvSpPr txBox="1">
            <a:spLocks noGrp="1"/>
          </p:cNvSpPr>
          <p:nvPr>
            <p:ph type="body" idx="7"/>
          </p:nvPr>
        </p:nvSpPr>
        <p:spPr>
          <a:xfrm>
            <a:off x="2329744" y="4429627"/>
            <a:ext cx="11250640" cy="701711"/>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06" name="Google Shape;106;p77"/>
          <p:cNvSpPr txBox="1">
            <a:spLocks noGrp="1"/>
          </p:cNvSpPr>
          <p:nvPr>
            <p:ph type="body" idx="8"/>
          </p:nvPr>
        </p:nvSpPr>
        <p:spPr>
          <a:xfrm>
            <a:off x="2329744" y="5250232"/>
            <a:ext cx="11250640" cy="701711"/>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Lesson-end Project">
  <p:cSld name="Lesson-end Project">
    <p:spTree>
      <p:nvGrpSpPr>
        <p:cNvPr id="1" name="Shape 107"/>
        <p:cNvGrpSpPr/>
        <p:nvPr/>
      </p:nvGrpSpPr>
      <p:grpSpPr>
        <a:xfrm>
          <a:off x="0" y="0"/>
          <a:ext cx="0" cy="0"/>
          <a:chOff x="0" y="0"/>
          <a:chExt cx="0" cy="0"/>
        </a:xfrm>
      </p:grpSpPr>
      <p:pic>
        <p:nvPicPr>
          <p:cNvPr id="108" name="Google Shape;108;p78"/>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109" name="Google Shape;109;p78"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110" name="Google Shape;110;p78"/>
          <p:cNvSpPr/>
          <p:nvPr/>
        </p:nvSpPr>
        <p:spPr>
          <a:xfrm>
            <a:off x="4254500" y="1303972"/>
            <a:ext cx="10896600" cy="6875496"/>
          </a:xfrm>
          <a:prstGeom prst="roundRect">
            <a:avLst>
              <a:gd name="adj" fmla="val 3063"/>
            </a:avLst>
          </a:prstGeom>
          <a:solidFill>
            <a:srgbClr val="000000">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Arial"/>
              <a:buNone/>
            </a:pPr>
            <a:endParaRPr sz="1400" b="0" i="0" u="none" strike="noStrike" cap="none">
              <a:solidFill>
                <a:schemeClr val="lt1"/>
              </a:solidFill>
              <a:latin typeface="Arial"/>
              <a:ea typeface="Arial"/>
              <a:cs typeface="Arial"/>
              <a:sym typeface="Arial"/>
            </a:endParaRPr>
          </a:p>
        </p:txBody>
      </p:sp>
      <p:sp>
        <p:nvSpPr>
          <p:cNvPr id="111" name="Google Shape;111;p78"/>
          <p:cNvSpPr txBox="1">
            <a:spLocks noGrp="1"/>
          </p:cNvSpPr>
          <p:nvPr>
            <p:ph type="title"/>
          </p:nvPr>
        </p:nvSpPr>
        <p:spPr>
          <a:xfrm>
            <a:off x="0" y="539514"/>
            <a:ext cx="16256001" cy="665045"/>
          </a:xfrm>
          <a:prstGeom prst="rect">
            <a:avLst/>
          </a:prstGeom>
          <a:noFill/>
          <a:ln>
            <a:noFill/>
          </a:ln>
        </p:spPr>
        <p:txBody>
          <a:bodyPr spcFirstLastPara="1" wrap="square" lIns="91425" tIns="45700" rIns="91425" bIns="45700" anchor="ctr" anchorCtr="0">
            <a:noAutofit/>
          </a:bodyPr>
          <a:lstStyle>
            <a:lvl1pPr marR="0" lvl="0" algn="ctr">
              <a:lnSpc>
                <a:spcPct val="90000"/>
              </a:lnSpc>
              <a:spcBef>
                <a:spcPts val="0"/>
              </a:spcBef>
              <a:spcAft>
                <a:spcPts val="0"/>
              </a:spcAft>
              <a:buClr>
                <a:srgbClr val="3F3F3F"/>
              </a:buClr>
              <a:buSzPts val="3200"/>
              <a:buFont typeface="Open Sans ExtraBold"/>
              <a:buNone/>
              <a:defRPr sz="2800" b="1" i="0" u="none" strike="noStrike" cap="none">
                <a:solidFill>
                  <a:schemeClr val="lt1"/>
                </a:solidFill>
                <a:latin typeface="Open Sans"/>
                <a:ea typeface="Open Sans"/>
                <a:cs typeface="Open Sans"/>
                <a:sym typeface="Open Sans"/>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2" name="Google Shape;112;p78"/>
          <p:cNvSpPr txBox="1">
            <a:spLocks noGrp="1"/>
          </p:cNvSpPr>
          <p:nvPr>
            <p:ph type="body" idx="1"/>
          </p:nvPr>
        </p:nvSpPr>
        <p:spPr>
          <a:xfrm>
            <a:off x="4699001" y="1770191"/>
            <a:ext cx="9956800" cy="5527418"/>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200">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efore the Next Class">
  <p:cSld name="Before the Next Class">
    <p:spTree>
      <p:nvGrpSpPr>
        <p:cNvPr id="1" name="Shape 113"/>
        <p:cNvGrpSpPr/>
        <p:nvPr/>
      </p:nvGrpSpPr>
      <p:grpSpPr>
        <a:xfrm>
          <a:off x="0" y="0"/>
          <a:ext cx="0" cy="0"/>
          <a:chOff x="0" y="0"/>
          <a:chExt cx="0" cy="0"/>
        </a:xfrm>
      </p:grpSpPr>
      <p:pic>
        <p:nvPicPr>
          <p:cNvPr id="114" name="Google Shape;114;p79" descr="A picture containing water, outdoor&#10;&#10;Description automatically generated"/>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115" name="Google Shape;115;p79"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116" name="Google Shape;116;p79"/>
          <p:cNvSpPr/>
          <p:nvPr/>
        </p:nvSpPr>
        <p:spPr>
          <a:xfrm>
            <a:off x="663026" y="1342072"/>
            <a:ext cx="9046458" cy="6875496"/>
          </a:xfrm>
          <a:prstGeom prst="roundRect">
            <a:avLst>
              <a:gd name="adj" fmla="val 3063"/>
            </a:avLst>
          </a:prstGeom>
          <a:solidFill>
            <a:srgbClr val="000000">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Arial"/>
              <a:buNone/>
            </a:pPr>
            <a:endParaRPr sz="1400" b="0" i="0" u="none" strike="noStrike" cap="none">
              <a:solidFill>
                <a:schemeClr val="lt1"/>
              </a:solidFill>
              <a:latin typeface="Arial"/>
              <a:ea typeface="Arial"/>
              <a:cs typeface="Arial"/>
              <a:sym typeface="Arial"/>
            </a:endParaRPr>
          </a:p>
        </p:txBody>
      </p:sp>
      <p:sp>
        <p:nvSpPr>
          <p:cNvPr id="117" name="Google Shape;117;p79"/>
          <p:cNvSpPr txBox="1">
            <a:spLocks noGrp="1"/>
          </p:cNvSpPr>
          <p:nvPr>
            <p:ph type="body" idx="1"/>
          </p:nvPr>
        </p:nvSpPr>
        <p:spPr>
          <a:xfrm>
            <a:off x="1120875" y="1808291"/>
            <a:ext cx="8092571" cy="5527418"/>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200">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18" name="Google Shape;118;p79"/>
          <p:cNvSpPr/>
          <p:nvPr/>
        </p:nvSpPr>
        <p:spPr>
          <a:xfrm>
            <a:off x="2464058" y="762715"/>
            <a:ext cx="4819925" cy="430887"/>
          </a:xfrm>
          <a:prstGeom prst="rect">
            <a:avLst/>
          </a:prstGeom>
          <a:noFill/>
          <a:ln>
            <a:noFill/>
          </a:ln>
        </p:spPr>
        <p:txBody>
          <a:bodyPr spcFirstLastPara="1" wrap="square" lIns="91425" tIns="0" rIns="91425" bIns="0" anchor="t" anchorCtr="0">
            <a:spAutoFit/>
          </a:bodyPr>
          <a:lstStyle/>
          <a:p>
            <a:pPr marL="0" marR="0" lvl="0" indent="0" algn="ctr" rtl="0">
              <a:lnSpc>
                <a:spcPct val="100000"/>
              </a:lnSpc>
              <a:spcBef>
                <a:spcPts val="0"/>
              </a:spcBef>
              <a:spcAft>
                <a:spcPts val="0"/>
              </a:spcAft>
              <a:buClr>
                <a:schemeClr val="lt1"/>
              </a:buClr>
              <a:buSzPts val="2800"/>
              <a:buFont typeface="Open Sans"/>
              <a:buNone/>
            </a:pPr>
            <a:r>
              <a:rPr lang="en-US" sz="2800" b="1" i="0" u="none" strike="noStrike" cap="none">
                <a:solidFill>
                  <a:schemeClr val="lt1"/>
                </a:solidFill>
                <a:latin typeface="Open Sans"/>
                <a:ea typeface="Open Sans"/>
                <a:cs typeface="Open Sans"/>
                <a:sym typeface="Open Sans"/>
              </a:rPr>
              <a:t>Before the Next Class</a:t>
            </a:r>
            <a:endParaRPr sz="18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ourse Name">
  <p:cSld name="Course Name">
    <p:spTree>
      <p:nvGrpSpPr>
        <p:cNvPr id="1" name="Shape 119"/>
        <p:cNvGrpSpPr/>
        <p:nvPr/>
      </p:nvGrpSpPr>
      <p:grpSpPr>
        <a:xfrm>
          <a:off x="0" y="0"/>
          <a:ext cx="0" cy="0"/>
          <a:chOff x="0" y="0"/>
          <a:chExt cx="0" cy="0"/>
        </a:xfrm>
      </p:grpSpPr>
      <p:pic>
        <p:nvPicPr>
          <p:cNvPr id="120" name="Google Shape;120;p80" descr="A picture containing water&#10;&#10;Description automatically generated"/>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121" name="Google Shape;121;p80"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122" name="Google Shape;122;p80"/>
          <p:cNvSpPr txBox="1">
            <a:spLocks noGrp="1"/>
          </p:cNvSpPr>
          <p:nvPr>
            <p:ph type="body" idx="1"/>
          </p:nvPr>
        </p:nvSpPr>
        <p:spPr>
          <a:xfrm>
            <a:off x="7304150" y="4114800"/>
            <a:ext cx="7554850" cy="914400"/>
          </a:xfrm>
          <a:prstGeom prst="rect">
            <a:avLst/>
          </a:prstGeom>
          <a:noFill/>
          <a:ln>
            <a:noFill/>
          </a:ln>
        </p:spPr>
        <p:txBody>
          <a:bodyPr spcFirstLastPara="1" wrap="square" lIns="91425" tIns="91425" rIns="91425" bIns="91425" anchor="t" anchorCtr="0">
            <a:noAutofit/>
          </a:bodyPr>
          <a:lstStyle>
            <a:lvl1pPr marL="457200" lvl="0" indent="-406400" algn="l">
              <a:lnSpc>
                <a:spcPct val="90000"/>
              </a:lnSpc>
              <a:spcBef>
                <a:spcPts val="1000"/>
              </a:spcBef>
              <a:spcAft>
                <a:spcPts val="0"/>
              </a:spcAft>
              <a:buSzPts val="2800"/>
              <a:buChar char="•"/>
              <a:defRPr b="1">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1_quiz content">
  <p:cSld name="2_quiz content">
    <p:spTree>
      <p:nvGrpSpPr>
        <p:cNvPr id="1" name="Shape 123"/>
        <p:cNvGrpSpPr/>
        <p:nvPr/>
      </p:nvGrpSpPr>
      <p:grpSpPr>
        <a:xfrm>
          <a:off x="0" y="0"/>
          <a:ext cx="0" cy="0"/>
          <a:chOff x="0" y="0"/>
          <a:chExt cx="0" cy="0"/>
        </a:xfrm>
      </p:grpSpPr>
      <p:pic>
        <p:nvPicPr>
          <p:cNvPr id="124" name="Google Shape;124;p81"/>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125" name="Google Shape;125;p81"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126" name="Google Shape;126;p81"/>
          <p:cNvSpPr txBox="1"/>
          <p:nvPr/>
        </p:nvSpPr>
        <p:spPr>
          <a:xfrm>
            <a:off x="1280469" y="732325"/>
            <a:ext cx="1698904" cy="46166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127" name="Google Shape;127;p81"/>
          <p:cNvSpPr txBox="1">
            <a:spLocks noGrp="1"/>
          </p:cNvSpPr>
          <p:nvPr>
            <p:ph type="body" idx="1"/>
          </p:nvPr>
        </p:nvSpPr>
        <p:spPr>
          <a:xfrm>
            <a:off x="1280469" y="1281797"/>
            <a:ext cx="1698904" cy="674183"/>
          </a:xfrm>
          <a:prstGeom prst="rect">
            <a:avLst/>
          </a:prstGeom>
          <a:noFill/>
          <a:ln>
            <a:noFill/>
          </a:ln>
        </p:spPr>
        <p:txBody>
          <a:bodyPr spcFirstLastPara="1" wrap="square" lIns="91425" tIns="45700" rIns="91425" bIns="45700" anchor="t" anchorCtr="0">
            <a:normAutofit/>
          </a:bodyPr>
          <a:lstStyle>
            <a:lvl1pPr marL="457200" lvl="0" indent="-406400" algn="l">
              <a:lnSpc>
                <a:spcPct val="90000"/>
              </a:lnSpc>
              <a:spcBef>
                <a:spcPts val="1000"/>
              </a:spcBef>
              <a:spcAft>
                <a:spcPts val="0"/>
              </a:spcAft>
              <a:buSzPts val="2800"/>
              <a:buChar char="•"/>
              <a:defRPr sz="2200" b="1">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28" name="Google Shape;128;p81"/>
          <p:cNvSpPr txBox="1">
            <a:spLocks noGrp="1"/>
          </p:cNvSpPr>
          <p:nvPr>
            <p:ph type="body" idx="2"/>
          </p:nvPr>
        </p:nvSpPr>
        <p:spPr>
          <a:xfrm>
            <a:off x="3012031" y="571937"/>
            <a:ext cx="12323689" cy="1424965"/>
          </a:xfrm>
          <a:prstGeom prst="rect">
            <a:avLst/>
          </a:prstGeom>
          <a:noFill/>
          <a:ln>
            <a:noFill/>
          </a:ln>
        </p:spPr>
        <p:txBody>
          <a:bodyPr spcFirstLastPara="1" wrap="square" lIns="91425" tIns="45700" rIns="91425" bIns="45700" anchor="ctr" anchorCtr="0">
            <a:normAutofit/>
          </a:bodyPr>
          <a:lstStyle>
            <a:lvl1pPr marL="457200" lvl="0" indent="-406400" algn="l">
              <a:lnSpc>
                <a:spcPct val="90000"/>
              </a:lnSpc>
              <a:spcBef>
                <a:spcPts val="1000"/>
              </a:spcBef>
              <a:spcAft>
                <a:spcPts val="0"/>
              </a:spcAft>
              <a:buSzPts val="2800"/>
              <a:buChar char="•"/>
              <a:defRPr sz="22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29" name="Google Shape;129;p81"/>
          <p:cNvSpPr txBox="1"/>
          <p:nvPr/>
        </p:nvSpPr>
        <p:spPr>
          <a:xfrm>
            <a:off x="1716761" y="2836543"/>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a.</a:t>
            </a:r>
            <a:endParaRPr sz="2000" b="0" i="0" u="none" strike="noStrike" cap="none">
              <a:solidFill>
                <a:srgbClr val="000000"/>
              </a:solidFill>
              <a:latin typeface="Open Sans"/>
              <a:ea typeface="Open Sans"/>
              <a:cs typeface="Open Sans"/>
              <a:sym typeface="Open Sans"/>
            </a:endParaRPr>
          </a:p>
        </p:txBody>
      </p:sp>
      <p:sp>
        <p:nvSpPr>
          <p:cNvPr id="130" name="Google Shape;130;p81"/>
          <p:cNvSpPr txBox="1"/>
          <p:nvPr/>
        </p:nvSpPr>
        <p:spPr>
          <a:xfrm>
            <a:off x="1716761" y="3657148"/>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b.</a:t>
            </a:r>
            <a:endParaRPr sz="2000" b="0" i="0" u="none" strike="noStrike" cap="none">
              <a:solidFill>
                <a:srgbClr val="000000"/>
              </a:solidFill>
              <a:latin typeface="Open Sans"/>
              <a:ea typeface="Open Sans"/>
              <a:cs typeface="Open Sans"/>
              <a:sym typeface="Open Sans"/>
            </a:endParaRPr>
          </a:p>
        </p:txBody>
      </p:sp>
      <p:sp>
        <p:nvSpPr>
          <p:cNvPr id="131" name="Google Shape;131;p81"/>
          <p:cNvSpPr txBox="1">
            <a:spLocks noGrp="1"/>
          </p:cNvSpPr>
          <p:nvPr>
            <p:ph type="body" idx="3"/>
          </p:nvPr>
        </p:nvSpPr>
        <p:spPr>
          <a:xfrm>
            <a:off x="2329744" y="2788417"/>
            <a:ext cx="11250640" cy="701711"/>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32" name="Google Shape;132;p81"/>
          <p:cNvSpPr txBox="1">
            <a:spLocks noGrp="1"/>
          </p:cNvSpPr>
          <p:nvPr>
            <p:ph type="body" idx="4"/>
          </p:nvPr>
        </p:nvSpPr>
        <p:spPr>
          <a:xfrm>
            <a:off x="2329744" y="3609022"/>
            <a:ext cx="11250640" cy="701711"/>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1_quiz ans">
  <p:cSld name="2_quiz ans">
    <p:spTree>
      <p:nvGrpSpPr>
        <p:cNvPr id="1" name="Shape 133"/>
        <p:cNvGrpSpPr/>
        <p:nvPr/>
      </p:nvGrpSpPr>
      <p:grpSpPr>
        <a:xfrm>
          <a:off x="0" y="0"/>
          <a:ext cx="0" cy="0"/>
          <a:chOff x="0" y="0"/>
          <a:chExt cx="0" cy="0"/>
        </a:xfrm>
      </p:grpSpPr>
      <p:pic>
        <p:nvPicPr>
          <p:cNvPr id="134" name="Google Shape;134;p82"/>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135" name="Google Shape;135;p82"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136" name="Google Shape;136;p82"/>
          <p:cNvSpPr txBox="1"/>
          <p:nvPr/>
        </p:nvSpPr>
        <p:spPr>
          <a:xfrm>
            <a:off x="1280469" y="732325"/>
            <a:ext cx="1698904" cy="46166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137" name="Google Shape;137;p82"/>
          <p:cNvSpPr txBox="1">
            <a:spLocks noGrp="1"/>
          </p:cNvSpPr>
          <p:nvPr>
            <p:ph type="body" idx="1"/>
          </p:nvPr>
        </p:nvSpPr>
        <p:spPr>
          <a:xfrm>
            <a:off x="1280469" y="1281797"/>
            <a:ext cx="1698904" cy="674183"/>
          </a:xfrm>
          <a:prstGeom prst="rect">
            <a:avLst/>
          </a:prstGeom>
          <a:noFill/>
          <a:ln>
            <a:noFill/>
          </a:ln>
        </p:spPr>
        <p:txBody>
          <a:bodyPr spcFirstLastPara="1" wrap="square" lIns="91425" tIns="45700" rIns="91425" bIns="45700" anchor="t" anchorCtr="0">
            <a:normAutofit/>
          </a:bodyPr>
          <a:lstStyle>
            <a:lvl1pPr marL="457200" lvl="0" indent="-406400" algn="l">
              <a:lnSpc>
                <a:spcPct val="90000"/>
              </a:lnSpc>
              <a:spcBef>
                <a:spcPts val="1000"/>
              </a:spcBef>
              <a:spcAft>
                <a:spcPts val="0"/>
              </a:spcAft>
              <a:buSzPts val="2800"/>
              <a:buChar char="•"/>
              <a:defRPr sz="2200" b="1">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38" name="Google Shape;138;p82"/>
          <p:cNvSpPr txBox="1">
            <a:spLocks noGrp="1"/>
          </p:cNvSpPr>
          <p:nvPr>
            <p:ph type="body" idx="2"/>
          </p:nvPr>
        </p:nvSpPr>
        <p:spPr>
          <a:xfrm>
            <a:off x="3012031" y="571937"/>
            <a:ext cx="12323689" cy="1424965"/>
          </a:xfrm>
          <a:prstGeom prst="rect">
            <a:avLst/>
          </a:prstGeom>
          <a:noFill/>
          <a:ln>
            <a:noFill/>
          </a:ln>
        </p:spPr>
        <p:txBody>
          <a:bodyPr spcFirstLastPara="1" wrap="square" lIns="91425" tIns="45700" rIns="91425" bIns="45700" anchor="ctr" anchorCtr="0">
            <a:normAutofit/>
          </a:bodyPr>
          <a:lstStyle>
            <a:lvl1pPr marL="457200" lvl="0" indent="-406400" algn="l">
              <a:lnSpc>
                <a:spcPct val="90000"/>
              </a:lnSpc>
              <a:spcBef>
                <a:spcPts val="1000"/>
              </a:spcBef>
              <a:spcAft>
                <a:spcPts val="0"/>
              </a:spcAft>
              <a:buSzPts val="2800"/>
              <a:buChar char="•"/>
              <a:defRPr sz="22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39" name="Google Shape;139;p82"/>
          <p:cNvSpPr txBox="1">
            <a:spLocks noGrp="1"/>
          </p:cNvSpPr>
          <p:nvPr>
            <p:ph type="body" idx="3"/>
          </p:nvPr>
        </p:nvSpPr>
        <p:spPr>
          <a:xfrm>
            <a:off x="670033" y="7935120"/>
            <a:ext cx="15194414" cy="998670"/>
          </a:xfrm>
          <a:prstGeom prst="rect">
            <a:avLst/>
          </a:prstGeom>
          <a:noFill/>
          <a:ln>
            <a:noFill/>
          </a:ln>
        </p:spPr>
        <p:txBody>
          <a:bodyPr spcFirstLastPara="1" wrap="square" lIns="91425" tIns="45700" rIns="91425" bIns="45700" anchor="t" anchorCtr="0">
            <a:normAutofit/>
          </a:bodyPr>
          <a:lstStyle>
            <a:lvl1pPr marL="457200" lvl="0" indent="-406400" algn="l">
              <a:lnSpc>
                <a:spcPct val="90000"/>
              </a:lnSpc>
              <a:spcBef>
                <a:spcPts val="1000"/>
              </a:spcBef>
              <a:spcAft>
                <a:spcPts val="0"/>
              </a:spcAft>
              <a:buSzPts val="2800"/>
              <a:buChar char="•"/>
              <a:defRPr sz="20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40" name="Google Shape;140;p82"/>
          <p:cNvSpPr txBox="1"/>
          <p:nvPr/>
        </p:nvSpPr>
        <p:spPr>
          <a:xfrm>
            <a:off x="670034" y="7373503"/>
            <a:ext cx="2749059"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3F3F3F"/>
                </a:solidFill>
                <a:latin typeface="Open Sans"/>
                <a:ea typeface="Open Sans"/>
                <a:cs typeface="Open Sans"/>
                <a:sym typeface="Open Sans"/>
              </a:rPr>
              <a:t>The correct answer is</a:t>
            </a:r>
            <a:endParaRPr sz="1400" b="0" i="0" u="none" strike="noStrike" cap="none">
              <a:solidFill>
                <a:srgbClr val="000000"/>
              </a:solidFill>
              <a:latin typeface="Open Sans"/>
              <a:ea typeface="Open Sans"/>
              <a:cs typeface="Open Sans"/>
              <a:sym typeface="Open Sans"/>
            </a:endParaRPr>
          </a:p>
        </p:txBody>
      </p:sp>
      <p:cxnSp>
        <p:nvCxnSpPr>
          <p:cNvPr id="141" name="Google Shape;141;p82"/>
          <p:cNvCxnSpPr/>
          <p:nvPr/>
        </p:nvCxnSpPr>
        <p:spPr>
          <a:xfrm>
            <a:off x="670034" y="7854368"/>
            <a:ext cx="15074462" cy="0"/>
          </a:xfrm>
          <a:prstGeom prst="straightConnector1">
            <a:avLst/>
          </a:prstGeom>
          <a:noFill/>
          <a:ln w="9525" cap="flat" cmpd="sng">
            <a:solidFill>
              <a:schemeClr val="dk1"/>
            </a:solidFill>
            <a:prstDash val="solid"/>
            <a:round/>
            <a:headEnd type="none" w="sm" len="sm"/>
            <a:tailEnd type="none" w="sm" len="sm"/>
          </a:ln>
        </p:spPr>
      </p:cxnSp>
      <p:sp>
        <p:nvSpPr>
          <p:cNvPr id="142" name="Google Shape;142;p82"/>
          <p:cNvSpPr txBox="1">
            <a:spLocks noGrp="1"/>
          </p:cNvSpPr>
          <p:nvPr>
            <p:ph type="body" idx="4"/>
          </p:nvPr>
        </p:nvSpPr>
        <p:spPr>
          <a:xfrm>
            <a:off x="3346904" y="7368182"/>
            <a:ext cx="9022188" cy="400110"/>
          </a:xfrm>
          <a:prstGeom prst="rect">
            <a:avLst/>
          </a:prstGeom>
          <a:noFill/>
          <a:ln>
            <a:noFill/>
          </a:ln>
        </p:spPr>
        <p:txBody>
          <a:bodyPr spcFirstLastPara="1" wrap="square" lIns="91425" tIns="0" rIns="91425" bIns="0" anchor="b" anchorCtr="0">
            <a:noAutofit/>
          </a:bodyPr>
          <a:lstStyle>
            <a:lvl1pPr marL="457200" lvl="0" indent="-406400" algn="l">
              <a:lnSpc>
                <a:spcPct val="90000"/>
              </a:lnSpc>
              <a:spcBef>
                <a:spcPts val="1000"/>
              </a:spcBef>
              <a:spcAft>
                <a:spcPts val="0"/>
              </a:spcAft>
              <a:buSzPts val="2800"/>
              <a:buChar char="•"/>
              <a:defRPr sz="2200" b="1">
                <a:solidFill>
                  <a:srgbClr val="024F93"/>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43" name="Google Shape;143;p82"/>
          <p:cNvSpPr txBox="1"/>
          <p:nvPr/>
        </p:nvSpPr>
        <p:spPr>
          <a:xfrm>
            <a:off x="1716761" y="2836543"/>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a.</a:t>
            </a:r>
            <a:endParaRPr sz="2000" b="0" i="0" u="none" strike="noStrike" cap="none">
              <a:solidFill>
                <a:srgbClr val="000000"/>
              </a:solidFill>
              <a:latin typeface="Open Sans"/>
              <a:ea typeface="Open Sans"/>
              <a:cs typeface="Open Sans"/>
              <a:sym typeface="Open Sans"/>
            </a:endParaRPr>
          </a:p>
        </p:txBody>
      </p:sp>
      <p:sp>
        <p:nvSpPr>
          <p:cNvPr id="144" name="Google Shape;144;p82"/>
          <p:cNvSpPr txBox="1"/>
          <p:nvPr/>
        </p:nvSpPr>
        <p:spPr>
          <a:xfrm>
            <a:off x="1716761" y="3657148"/>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b.</a:t>
            </a:r>
            <a:endParaRPr sz="2000" b="0" i="0" u="none" strike="noStrike" cap="none">
              <a:solidFill>
                <a:srgbClr val="000000"/>
              </a:solidFill>
              <a:latin typeface="Open Sans"/>
              <a:ea typeface="Open Sans"/>
              <a:cs typeface="Open Sans"/>
              <a:sym typeface="Open Sans"/>
            </a:endParaRPr>
          </a:p>
        </p:txBody>
      </p:sp>
      <p:sp>
        <p:nvSpPr>
          <p:cNvPr id="145" name="Google Shape;145;p82"/>
          <p:cNvSpPr txBox="1">
            <a:spLocks noGrp="1"/>
          </p:cNvSpPr>
          <p:nvPr>
            <p:ph type="body" idx="5"/>
          </p:nvPr>
        </p:nvSpPr>
        <p:spPr>
          <a:xfrm>
            <a:off x="2329744" y="2788417"/>
            <a:ext cx="11250640" cy="701711"/>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46" name="Google Shape;146;p82"/>
          <p:cNvSpPr txBox="1">
            <a:spLocks noGrp="1"/>
          </p:cNvSpPr>
          <p:nvPr>
            <p:ph type="body" idx="6"/>
          </p:nvPr>
        </p:nvSpPr>
        <p:spPr>
          <a:xfrm>
            <a:off x="2329744" y="3609022"/>
            <a:ext cx="11250640" cy="701711"/>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1_quiz content">
  <p:cSld name="2_quiz content 2">
    <p:spTree>
      <p:nvGrpSpPr>
        <p:cNvPr id="1" name="Shape 147"/>
        <p:cNvGrpSpPr/>
        <p:nvPr/>
      </p:nvGrpSpPr>
      <p:grpSpPr>
        <a:xfrm>
          <a:off x="0" y="0"/>
          <a:ext cx="0" cy="0"/>
          <a:chOff x="0" y="0"/>
          <a:chExt cx="0" cy="0"/>
        </a:xfrm>
      </p:grpSpPr>
      <p:pic>
        <p:nvPicPr>
          <p:cNvPr id="148" name="Google Shape;148;p83"/>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149" name="Google Shape;149;p83"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150" name="Google Shape;150;p83"/>
          <p:cNvSpPr txBox="1"/>
          <p:nvPr/>
        </p:nvSpPr>
        <p:spPr>
          <a:xfrm>
            <a:off x="1280469" y="732325"/>
            <a:ext cx="1698904" cy="46166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151" name="Google Shape;151;p83"/>
          <p:cNvSpPr txBox="1">
            <a:spLocks noGrp="1"/>
          </p:cNvSpPr>
          <p:nvPr>
            <p:ph type="body" idx="1"/>
          </p:nvPr>
        </p:nvSpPr>
        <p:spPr>
          <a:xfrm>
            <a:off x="1280469" y="1281797"/>
            <a:ext cx="1698904" cy="674183"/>
          </a:xfrm>
          <a:prstGeom prst="rect">
            <a:avLst/>
          </a:prstGeom>
          <a:noFill/>
          <a:ln>
            <a:noFill/>
          </a:ln>
        </p:spPr>
        <p:txBody>
          <a:bodyPr spcFirstLastPara="1" wrap="square" lIns="91425" tIns="45700" rIns="91425" bIns="45700" anchor="t" anchorCtr="0">
            <a:normAutofit/>
          </a:bodyPr>
          <a:lstStyle>
            <a:lvl1pPr marL="457200" lvl="0" indent="-406400" algn="l">
              <a:lnSpc>
                <a:spcPct val="90000"/>
              </a:lnSpc>
              <a:spcBef>
                <a:spcPts val="1000"/>
              </a:spcBef>
              <a:spcAft>
                <a:spcPts val="0"/>
              </a:spcAft>
              <a:buSzPts val="2800"/>
              <a:buChar char="•"/>
              <a:defRPr sz="2200" b="1">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52" name="Google Shape;152;p83"/>
          <p:cNvSpPr txBox="1">
            <a:spLocks noGrp="1"/>
          </p:cNvSpPr>
          <p:nvPr>
            <p:ph type="body" idx="2"/>
          </p:nvPr>
        </p:nvSpPr>
        <p:spPr>
          <a:xfrm>
            <a:off x="3012031" y="571937"/>
            <a:ext cx="12323689" cy="1424965"/>
          </a:xfrm>
          <a:prstGeom prst="rect">
            <a:avLst/>
          </a:prstGeom>
          <a:noFill/>
          <a:ln>
            <a:noFill/>
          </a:ln>
        </p:spPr>
        <p:txBody>
          <a:bodyPr spcFirstLastPara="1" wrap="square" lIns="91425" tIns="45700" rIns="91425" bIns="45700" anchor="ctr" anchorCtr="0">
            <a:normAutofit/>
          </a:bodyPr>
          <a:lstStyle>
            <a:lvl1pPr marL="457200" lvl="0" indent="-406400" algn="l">
              <a:lnSpc>
                <a:spcPct val="90000"/>
              </a:lnSpc>
              <a:spcBef>
                <a:spcPts val="1000"/>
              </a:spcBef>
              <a:spcAft>
                <a:spcPts val="0"/>
              </a:spcAft>
              <a:buSzPts val="2800"/>
              <a:buChar char="•"/>
              <a:defRPr sz="22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53" name="Google Shape;153;p83"/>
          <p:cNvSpPr txBox="1"/>
          <p:nvPr/>
        </p:nvSpPr>
        <p:spPr>
          <a:xfrm>
            <a:off x="1716761" y="2836543"/>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a.</a:t>
            </a:r>
            <a:endParaRPr sz="2000" b="0" i="0" u="none" strike="noStrike" cap="none">
              <a:solidFill>
                <a:srgbClr val="000000"/>
              </a:solidFill>
              <a:latin typeface="Open Sans"/>
              <a:ea typeface="Open Sans"/>
              <a:cs typeface="Open Sans"/>
              <a:sym typeface="Open Sans"/>
            </a:endParaRPr>
          </a:p>
        </p:txBody>
      </p:sp>
      <p:sp>
        <p:nvSpPr>
          <p:cNvPr id="154" name="Google Shape;154;p83"/>
          <p:cNvSpPr txBox="1"/>
          <p:nvPr/>
        </p:nvSpPr>
        <p:spPr>
          <a:xfrm>
            <a:off x="1716761" y="3657148"/>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b.</a:t>
            </a:r>
            <a:endParaRPr sz="2000" b="0" i="0" u="none" strike="noStrike" cap="none">
              <a:solidFill>
                <a:srgbClr val="000000"/>
              </a:solidFill>
              <a:latin typeface="Open Sans"/>
              <a:ea typeface="Open Sans"/>
              <a:cs typeface="Open Sans"/>
              <a:sym typeface="Open Sans"/>
            </a:endParaRPr>
          </a:p>
        </p:txBody>
      </p:sp>
      <p:sp>
        <p:nvSpPr>
          <p:cNvPr id="155" name="Google Shape;155;p83"/>
          <p:cNvSpPr txBox="1"/>
          <p:nvPr/>
        </p:nvSpPr>
        <p:spPr>
          <a:xfrm>
            <a:off x="1716761" y="4477753"/>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c.</a:t>
            </a:r>
            <a:endParaRPr sz="2000" b="0" i="0" u="none" strike="noStrike" cap="none">
              <a:solidFill>
                <a:srgbClr val="000000"/>
              </a:solidFill>
              <a:latin typeface="Open Sans"/>
              <a:ea typeface="Open Sans"/>
              <a:cs typeface="Open Sans"/>
              <a:sym typeface="Open Sans"/>
            </a:endParaRPr>
          </a:p>
        </p:txBody>
      </p:sp>
      <p:sp>
        <p:nvSpPr>
          <p:cNvPr id="156" name="Google Shape;156;p83"/>
          <p:cNvSpPr txBox="1"/>
          <p:nvPr/>
        </p:nvSpPr>
        <p:spPr>
          <a:xfrm>
            <a:off x="1716761" y="5298358"/>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d.</a:t>
            </a:r>
            <a:endParaRPr sz="2000" b="0" i="0" u="none" strike="noStrike" cap="none">
              <a:solidFill>
                <a:srgbClr val="000000"/>
              </a:solidFill>
              <a:latin typeface="Open Sans"/>
              <a:ea typeface="Open Sans"/>
              <a:cs typeface="Open Sans"/>
              <a:sym typeface="Open Sans"/>
            </a:endParaRPr>
          </a:p>
        </p:txBody>
      </p:sp>
      <p:sp>
        <p:nvSpPr>
          <p:cNvPr id="157" name="Google Shape;157;p83"/>
          <p:cNvSpPr txBox="1">
            <a:spLocks noGrp="1"/>
          </p:cNvSpPr>
          <p:nvPr>
            <p:ph type="body" idx="3"/>
          </p:nvPr>
        </p:nvSpPr>
        <p:spPr>
          <a:xfrm>
            <a:off x="2329744" y="2788417"/>
            <a:ext cx="11250640" cy="701711"/>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58" name="Google Shape;158;p83"/>
          <p:cNvSpPr txBox="1">
            <a:spLocks noGrp="1"/>
          </p:cNvSpPr>
          <p:nvPr>
            <p:ph type="body" idx="4"/>
          </p:nvPr>
        </p:nvSpPr>
        <p:spPr>
          <a:xfrm>
            <a:off x="2329744" y="3609022"/>
            <a:ext cx="11250640" cy="701711"/>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59" name="Google Shape;159;p83"/>
          <p:cNvSpPr txBox="1">
            <a:spLocks noGrp="1"/>
          </p:cNvSpPr>
          <p:nvPr>
            <p:ph type="body" idx="5"/>
          </p:nvPr>
        </p:nvSpPr>
        <p:spPr>
          <a:xfrm>
            <a:off x="2329744" y="4429627"/>
            <a:ext cx="11250640" cy="701711"/>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60" name="Google Shape;160;p83"/>
          <p:cNvSpPr txBox="1">
            <a:spLocks noGrp="1"/>
          </p:cNvSpPr>
          <p:nvPr>
            <p:ph type="body" idx="6"/>
          </p:nvPr>
        </p:nvSpPr>
        <p:spPr>
          <a:xfrm>
            <a:off x="2329744" y="5250232"/>
            <a:ext cx="11250640" cy="701711"/>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61" name="Google Shape;161;p83"/>
          <p:cNvSpPr txBox="1"/>
          <p:nvPr/>
        </p:nvSpPr>
        <p:spPr>
          <a:xfrm>
            <a:off x="1716761" y="6167089"/>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e.</a:t>
            </a:r>
            <a:endParaRPr sz="2000" b="0" i="0" u="none" strike="noStrike" cap="none">
              <a:solidFill>
                <a:srgbClr val="000000"/>
              </a:solidFill>
              <a:latin typeface="Open Sans"/>
              <a:ea typeface="Open Sans"/>
              <a:cs typeface="Open Sans"/>
              <a:sym typeface="Open Sans"/>
            </a:endParaRPr>
          </a:p>
        </p:txBody>
      </p:sp>
      <p:sp>
        <p:nvSpPr>
          <p:cNvPr id="162" name="Google Shape;162;p83"/>
          <p:cNvSpPr txBox="1">
            <a:spLocks noGrp="1"/>
          </p:cNvSpPr>
          <p:nvPr>
            <p:ph type="body" idx="7"/>
          </p:nvPr>
        </p:nvSpPr>
        <p:spPr>
          <a:xfrm>
            <a:off x="2329744" y="6118963"/>
            <a:ext cx="11250640" cy="701711"/>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1_quiz ans">
  <p:cSld name="2_quiz ans 2">
    <p:spTree>
      <p:nvGrpSpPr>
        <p:cNvPr id="1" name="Shape 163"/>
        <p:cNvGrpSpPr/>
        <p:nvPr/>
      </p:nvGrpSpPr>
      <p:grpSpPr>
        <a:xfrm>
          <a:off x="0" y="0"/>
          <a:ext cx="0" cy="0"/>
          <a:chOff x="0" y="0"/>
          <a:chExt cx="0" cy="0"/>
        </a:xfrm>
      </p:grpSpPr>
      <p:pic>
        <p:nvPicPr>
          <p:cNvPr id="164" name="Google Shape;164;p84"/>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165" name="Google Shape;165;p84"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166" name="Google Shape;166;p84"/>
          <p:cNvSpPr txBox="1"/>
          <p:nvPr/>
        </p:nvSpPr>
        <p:spPr>
          <a:xfrm>
            <a:off x="1280469" y="732325"/>
            <a:ext cx="1698904" cy="46166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167" name="Google Shape;167;p84"/>
          <p:cNvSpPr txBox="1">
            <a:spLocks noGrp="1"/>
          </p:cNvSpPr>
          <p:nvPr>
            <p:ph type="body" idx="1"/>
          </p:nvPr>
        </p:nvSpPr>
        <p:spPr>
          <a:xfrm>
            <a:off x="1280469" y="1281797"/>
            <a:ext cx="1698904" cy="674183"/>
          </a:xfrm>
          <a:prstGeom prst="rect">
            <a:avLst/>
          </a:prstGeom>
          <a:noFill/>
          <a:ln>
            <a:noFill/>
          </a:ln>
        </p:spPr>
        <p:txBody>
          <a:bodyPr spcFirstLastPara="1" wrap="square" lIns="91425" tIns="45700" rIns="91425" bIns="45700" anchor="t" anchorCtr="0">
            <a:normAutofit/>
          </a:bodyPr>
          <a:lstStyle>
            <a:lvl1pPr marL="457200" lvl="0" indent="-406400" algn="l">
              <a:lnSpc>
                <a:spcPct val="90000"/>
              </a:lnSpc>
              <a:spcBef>
                <a:spcPts val="1000"/>
              </a:spcBef>
              <a:spcAft>
                <a:spcPts val="0"/>
              </a:spcAft>
              <a:buSzPts val="2800"/>
              <a:buChar char="•"/>
              <a:defRPr sz="2200" b="1">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68" name="Google Shape;168;p84"/>
          <p:cNvSpPr txBox="1">
            <a:spLocks noGrp="1"/>
          </p:cNvSpPr>
          <p:nvPr>
            <p:ph type="body" idx="2"/>
          </p:nvPr>
        </p:nvSpPr>
        <p:spPr>
          <a:xfrm>
            <a:off x="3012031" y="571937"/>
            <a:ext cx="12323689" cy="1424965"/>
          </a:xfrm>
          <a:prstGeom prst="rect">
            <a:avLst/>
          </a:prstGeom>
          <a:noFill/>
          <a:ln>
            <a:noFill/>
          </a:ln>
        </p:spPr>
        <p:txBody>
          <a:bodyPr spcFirstLastPara="1" wrap="square" lIns="91425" tIns="45700" rIns="91425" bIns="45700" anchor="ctr" anchorCtr="0">
            <a:normAutofit/>
          </a:bodyPr>
          <a:lstStyle>
            <a:lvl1pPr marL="457200" lvl="0" indent="-406400" algn="l">
              <a:lnSpc>
                <a:spcPct val="90000"/>
              </a:lnSpc>
              <a:spcBef>
                <a:spcPts val="1000"/>
              </a:spcBef>
              <a:spcAft>
                <a:spcPts val="0"/>
              </a:spcAft>
              <a:buSzPts val="2800"/>
              <a:buChar char="•"/>
              <a:defRPr sz="22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69" name="Google Shape;169;p84"/>
          <p:cNvSpPr txBox="1">
            <a:spLocks noGrp="1"/>
          </p:cNvSpPr>
          <p:nvPr>
            <p:ph type="body" idx="3"/>
          </p:nvPr>
        </p:nvSpPr>
        <p:spPr>
          <a:xfrm>
            <a:off x="670033" y="7935120"/>
            <a:ext cx="15194414" cy="998670"/>
          </a:xfrm>
          <a:prstGeom prst="rect">
            <a:avLst/>
          </a:prstGeom>
          <a:noFill/>
          <a:ln>
            <a:noFill/>
          </a:ln>
        </p:spPr>
        <p:txBody>
          <a:bodyPr spcFirstLastPara="1" wrap="square" lIns="91425" tIns="45700" rIns="91425" bIns="45700" anchor="t" anchorCtr="0">
            <a:normAutofit/>
          </a:bodyPr>
          <a:lstStyle>
            <a:lvl1pPr marL="457200" lvl="0" indent="-406400" algn="l">
              <a:lnSpc>
                <a:spcPct val="90000"/>
              </a:lnSpc>
              <a:spcBef>
                <a:spcPts val="1000"/>
              </a:spcBef>
              <a:spcAft>
                <a:spcPts val="0"/>
              </a:spcAft>
              <a:buSzPts val="2800"/>
              <a:buChar char="•"/>
              <a:defRPr sz="20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70" name="Google Shape;170;p84"/>
          <p:cNvSpPr txBox="1"/>
          <p:nvPr/>
        </p:nvSpPr>
        <p:spPr>
          <a:xfrm>
            <a:off x="670034" y="7373503"/>
            <a:ext cx="2749059"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3F3F3F"/>
                </a:solidFill>
                <a:latin typeface="Open Sans"/>
                <a:ea typeface="Open Sans"/>
                <a:cs typeface="Open Sans"/>
                <a:sym typeface="Open Sans"/>
              </a:rPr>
              <a:t>The correct answer is</a:t>
            </a:r>
            <a:endParaRPr sz="1400" b="0" i="0" u="none" strike="noStrike" cap="none">
              <a:solidFill>
                <a:srgbClr val="000000"/>
              </a:solidFill>
              <a:latin typeface="Open Sans"/>
              <a:ea typeface="Open Sans"/>
              <a:cs typeface="Open Sans"/>
              <a:sym typeface="Open Sans"/>
            </a:endParaRPr>
          </a:p>
        </p:txBody>
      </p:sp>
      <p:cxnSp>
        <p:nvCxnSpPr>
          <p:cNvPr id="171" name="Google Shape;171;p84"/>
          <p:cNvCxnSpPr/>
          <p:nvPr/>
        </p:nvCxnSpPr>
        <p:spPr>
          <a:xfrm>
            <a:off x="670034" y="7854368"/>
            <a:ext cx="15074462" cy="0"/>
          </a:xfrm>
          <a:prstGeom prst="straightConnector1">
            <a:avLst/>
          </a:prstGeom>
          <a:noFill/>
          <a:ln w="9525" cap="flat" cmpd="sng">
            <a:solidFill>
              <a:schemeClr val="dk1"/>
            </a:solidFill>
            <a:prstDash val="solid"/>
            <a:round/>
            <a:headEnd type="none" w="sm" len="sm"/>
            <a:tailEnd type="none" w="sm" len="sm"/>
          </a:ln>
        </p:spPr>
      </p:cxnSp>
      <p:sp>
        <p:nvSpPr>
          <p:cNvPr id="172" name="Google Shape;172;p84"/>
          <p:cNvSpPr txBox="1">
            <a:spLocks noGrp="1"/>
          </p:cNvSpPr>
          <p:nvPr>
            <p:ph type="body" idx="4"/>
          </p:nvPr>
        </p:nvSpPr>
        <p:spPr>
          <a:xfrm>
            <a:off x="3328590" y="7334926"/>
            <a:ext cx="9022188" cy="400110"/>
          </a:xfrm>
          <a:prstGeom prst="rect">
            <a:avLst/>
          </a:prstGeom>
          <a:noFill/>
          <a:ln>
            <a:noFill/>
          </a:ln>
        </p:spPr>
        <p:txBody>
          <a:bodyPr spcFirstLastPara="1" wrap="square" lIns="91425" tIns="0" rIns="91425" bIns="0" anchor="b" anchorCtr="0">
            <a:noAutofit/>
          </a:bodyPr>
          <a:lstStyle>
            <a:lvl1pPr marL="457200" lvl="0" indent="-406400" algn="l">
              <a:lnSpc>
                <a:spcPct val="90000"/>
              </a:lnSpc>
              <a:spcBef>
                <a:spcPts val="1000"/>
              </a:spcBef>
              <a:spcAft>
                <a:spcPts val="0"/>
              </a:spcAft>
              <a:buSzPts val="2800"/>
              <a:buChar char="•"/>
              <a:defRPr sz="2200" b="1">
                <a:solidFill>
                  <a:srgbClr val="024F93"/>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73" name="Google Shape;173;p84"/>
          <p:cNvSpPr txBox="1"/>
          <p:nvPr/>
        </p:nvSpPr>
        <p:spPr>
          <a:xfrm>
            <a:off x="1716761" y="2836543"/>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a.</a:t>
            </a:r>
            <a:endParaRPr sz="2000" b="0" i="0" u="none" strike="noStrike" cap="none">
              <a:solidFill>
                <a:srgbClr val="000000"/>
              </a:solidFill>
              <a:latin typeface="Open Sans"/>
              <a:ea typeface="Open Sans"/>
              <a:cs typeface="Open Sans"/>
              <a:sym typeface="Open Sans"/>
            </a:endParaRPr>
          </a:p>
        </p:txBody>
      </p:sp>
      <p:sp>
        <p:nvSpPr>
          <p:cNvPr id="174" name="Google Shape;174;p84"/>
          <p:cNvSpPr txBox="1"/>
          <p:nvPr/>
        </p:nvSpPr>
        <p:spPr>
          <a:xfrm>
            <a:off x="1716761" y="3657148"/>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b.</a:t>
            </a:r>
            <a:endParaRPr sz="2000" b="0" i="0" u="none" strike="noStrike" cap="none">
              <a:solidFill>
                <a:srgbClr val="000000"/>
              </a:solidFill>
              <a:latin typeface="Open Sans"/>
              <a:ea typeface="Open Sans"/>
              <a:cs typeface="Open Sans"/>
              <a:sym typeface="Open Sans"/>
            </a:endParaRPr>
          </a:p>
        </p:txBody>
      </p:sp>
      <p:sp>
        <p:nvSpPr>
          <p:cNvPr id="175" name="Google Shape;175;p84"/>
          <p:cNvSpPr txBox="1"/>
          <p:nvPr/>
        </p:nvSpPr>
        <p:spPr>
          <a:xfrm>
            <a:off x="1716761" y="4477753"/>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c.</a:t>
            </a:r>
            <a:endParaRPr sz="2000" b="0" i="0" u="none" strike="noStrike" cap="none">
              <a:solidFill>
                <a:srgbClr val="000000"/>
              </a:solidFill>
              <a:latin typeface="Open Sans"/>
              <a:ea typeface="Open Sans"/>
              <a:cs typeface="Open Sans"/>
              <a:sym typeface="Open Sans"/>
            </a:endParaRPr>
          </a:p>
        </p:txBody>
      </p:sp>
      <p:sp>
        <p:nvSpPr>
          <p:cNvPr id="176" name="Google Shape;176;p84"/>
          <p:cNvSpPr txBox="1"/>
          <p:nvPr/>
        </p:nvSpPr>
        <p:spPr>
          <a:xfrm>
            <a:off x="1716761" y="5298358"/>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d.</a:t>
            </a:r>
            <a:endParaRPr sz="2000" b="0" i="0" u="none" strike="noStrike" cap="none">
              <a:solidFill>
                <a:srgbClr val="000000"/>
              </a:solidFill>
              <a:latin typeface="Open Sans"/>
              <a:ea typeface="Open Sans"/>
              <a:cs typeface="Open Sans"/>
              <a:sym typeface="Open Sans"/>
            </a:endParaRPr>
          </a:p>
        </p:txBody>
      </p:sp>
      <p:sp>
        <p:nvSpPr>
          <p:cNvPr id="177" name="Google Shape;177;p84"/>
          <p:cNvSpPr txBox="1">
            <a:spLocks noGrp="1"/>
          </p:cNvSpPr>
          <p:nvPr>
            <p:ph type="body" idx="5"/>
          </p:nvPr>
        </p:nvSpPr>
        <p:spPr>
          <a:xfrm>
            <a:off x="2329744" y="2788417"/>
            <a:ext cx="11250640" cy="701711"/>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78" name="Google Shape;178;p84"/>
          <p:cNvSpPr txBox="1">
            <a:spLocks noGrp="1"/>
          </p:cNvSpPr>
          <p:nvPr>
            <p:ph type="body" idx="6"/>
          </p:nvPr>
        </p:nvSpPr>
        <p:spPr>
          <a:xfrm>
            <a:off x="2329744" y="3609022"/>
            <a:ext cx="11250640" cy="701711"/>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79" name="Google Shape;179;p84"/>
          <p:cNvSpPr txBox="1">
            <a:spLocks noGrp="1"/>
          </p:cNvSpPr>
          <p:nvPr>
            <p:ph type="body" idx="7"/>
          </p:nvPr>
        </p:nvSpPr>
        <p:spPr>
          <a:xfrm>
            <a:off x="2329744" y="4429627"/>
            <a:ext cx="11250640" cy="701711"/>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80" name="Google Shape;180;p84"/>
          <p:cNvSpPr txBox="1">
            <a:spLocks noGrp="1"/>
          </p:cNvSpPr>
          <p:nvPr>
            <p:ph type="body" idx="8"/>
          </p:nvPr>
        </p:nvSpPr>
        <p:spPr>
          <a:xfrm>
            <a:off x="2329744" y="5250232"/>
            <a:ext cx="11250640" cy="701711"/>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81" name="Google Shape;181;p84"/>
          <p:cNvSpPr txBox="1"/>
          <p:nvPr/>
        </p:nvSpPr>
        <p:spPr>
          <a:xfrm>
            <a:off x="1716761" y="6167089"/>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e.</a:t>
            </a:r>
            <a:endParaRPr sz="2000" b="0" i="0" u="none" strike="noStrike" cap="none">
              <a:solidFill>
                <a:srgbClr val="000000"/>
              </a:solidFill>
              <a:latin typeface="Open Sans"/>
              <a:ea typeface="Open Sans"/>
              <a:cs typeface="Open Sans"/>
              <a:sym typeface="Open Sans"/>
            </a:endParaRPr>
          </a:p>
        </p:txBody>
      </p:sp>
      <p:sp>
        <p:nvSpPr>
          <p:cNvPr id="182" name="Google Shape;182;p84"/>
          <p:cNvSpPr txBox="1">
            <a:spLocks noGrp="1"/>
          </p:cNvSpPr>
          <p:nvPr>
            <p:ph type="body" idx="9"/>
          </p:nvPr>
        </p:nvSpPr>
        <p:spPr>
          <a:xfrm>
            <a:off x="2329744" y="6118963"/>
            <a:ext cx="11250640" cy="701711"/>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You Already Know">
  <p:cSld name="You Already Know">
    <p:spTree>
      <p:nvGrpSpPr>
        <p:cNvPr id="1" name="Shape 19"/>
        <p:cNvGrpSpPr/>
        <p:nvPr/>
      </p:nvGrpSpPr>
      <p:grpSpPr>
        <a:xfrm>
          <a:off x="0" y="0"/>
          <a:ext cx="0" cy="0"/>
          <a:chOff x="0" y="0"/>
          <a:chExt cx="0" cy="0"/>
        </a:xfrm>
      </p:grpSpPr>
      <p:pic>
        <p:nvPicPr>
          <p:cNvPr id="20" name="Google Shape;20;p67" descr="A screenshot of a computer&#10;&#10;Description automatically generated"/>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21" name="Google Shape;21;p67" descr="A picture containing object&#10;&#10;Description automatically generated"/>
          <p:cNvPicPr preferRelativeResize="0"/>
          <p:nvPr/>
        </p:nvPicPr>
        <p:blipFill rotWithShape="1">
          <a:blip r:embed="rId3">
            <a:alphaModFix/>
          </a:blip>
          <a:srcRect/>
          <a:stretch/>
        </p:blipFill>
        <p:spPr>
          <a:xfrm>
            <a:off x="0" y="228487"/>
            <a:ext cx="16255999" cy="8687026"/>
          </a:xfrm>
          <a:prstGeom prst="rect">
            <a:avLst/>
          </a:prstGeom>
          <a:noFill/>
          <a:ln>
            <a:noFill/>
          </a:ln>
        </p:spPr>
      </p:pic>
      <p:pic>
        <p:nvPicPr>
          <p:cNvPr id="22" name="Google Shape;22;p67" descr="A close up of a logo&#10;&#10;Description automatically generated"/>
          <p:cNvPicPr preferRelativeResize="0"/>
          <p:nvPr/>
        </p:nvPicPr>
        <p:blipFill rotWithShape="1">
          <a:blip r:embed="rId4">
            <a:alphaModFix/>
          </a:blip>
          <a:srcRect/>
          <a:stretch/>
        </p:blipFill>
        <p:spPr>
          <a:xfrm>
            <a:off x="0" y="0"/>
            <a:ext cx="16256000" cy="9144000"/>
          </a:xfrm>
          <a:prstGeom prst="rect">
            <a:avLst/>
          </a:prstGeom>
          <a:noFill/>
          <a:ln>
            <a:noFill/>
          </a:ln>
        </p:spPr>
      </p:pic>
      <p:sp>
        <p:nvSpPr>
          <p:cNvPr id="23" name="Google Shape;23;p67"/>
          <p:cNvSpPr txBox="1">
            <a:spLocks noGrp="1"/>
          </p:cNvSpPr>
          <p:nvPr>
            <p:ph type="body" idx="1"/>
          </p:nvPr>
        </p:nvSpPr>
        <p:spPr>
          <a:xfrm>
            <a:off x="1453243" y="2244767"/>
            <a:ext cx="13209814" cy="5527418"/>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4" name="Google Shape;24;p67"/>
          <p:cNvSpPr/>
          <p:nvPr/>
        </p:nvSpPr>
        <p:spPr>
          <a:xfrm>
            <a:off x="5718038" y="569353"/>
            <a:ext cx="4819925" cy="430887"/>
          </a:xfrm>
          <a:prstGeom prst="rect">
            <a:avLst/>
          </a:prstGeom>
          <a:noFill/>
          <a:ln>
            <a:noFill/>
          </a:ln>
        </p:spPr>
        <p:txBody>
          <a:bodyPr spcFirstLastPara="1" wrap="square" lIns="91425" tIns="0" rIns="91425" bIns="0" anchor="t" anchorCtr="0">
            <a:spAutoFit/>
          </a:bodyPr>
          <a:lstStyle/>
          <a:p>
            <a:pPr marL="0" marR="0" lvl="0" indent="0" algn="ctr" rtl="0">
              <a:lnSpc>
                <a:spcPct val="100000"/>
              </a:lnSpc>
              <a:spcBef>
                <a:spcPts val="0"/>
              </a:spcBef>
              <a:spcAft>
                <a:spcPts val="0"/>
              </a:spcAft>
              <a:buClr>
                <a:schemeClr val="lt1"/>
              </a:buClr>
              <a:buSzPts val="2800"/>
              <a:buFont typeface="Open Sans"/>
              <a:buNone/>
            </a:pPr>
            <a:r>
              <a:rPr lang="en-US" sz="2800" b="1" i="0" u="none" strike="noStrike" cap="none">
                <a:solidFill>
                  <a:schemeClr val="lt1"/>
                </a:solidFill>
                <a:latin typeface="Open Sans"/>
                <a:ea typeface="Open Sans"/>
                <a:cs typeface="Open Sans"/>
                <a:sym typeface="Open Sans"/>
              </a:rPr>
              <a:t>You Already Know</a:t>
            </a:r>
            <a:endParaRPr sz="18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Unassisted Practice">
  <p:cSld name="Unassisted Practice">
    <p:spTree>
      <p:nvGrpSpPr>
        <p:cNvPr id="1" name="Shape 183"/>
        <p:cNvGrpSpPr/>
        <p:nvPr/>
      </p:nvGrpSpPr>
      <p:grpSpPr>
        <a:xfrm>
          <a:off x="0" y="0"/>
          <a:ext cx="0" cy="0"/>
          <a:chOff x="0" y="0"/>
          <a:chExt cx="0" cy="0"/>
        </a:xfrm>
      </p:grpSpPr>
      <p:pic>
        <p:nvPicPr>
          <p:cNvPr id="184" name="Google Shape;184;p85" descr="A screenshot of a computer&#10;&#10;Description automatically generated"/>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185" name="Google Shape;185;p85"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pic>
        <p:nvPicPr>
          <p:cNvPr id="186" name="Google Shape;186;p85" descr="A close up of a logo&#10;&#10;Description automatically generated"/>
          <p:cNvPicPr preferRelativeResize="0"/>
          <p:nvPr/>
        </p:nvPicPr>
        <p:blipFill rotWithShape="1">
          <a:blip r:embed="rId4">
            <a:alphaModFix/>
          </a:blip>
          <a:srcRect/>
          <a:stretch/>
        </p:blipFill>
        <p:spPr>
          <a:xfrm>
            <a:off x="0" y="0"/>
            <a:ext cx="16256000" cy="9144000"/>
          </a:xfrm>
          <a:prstGeom prst="rect">
            <a:avLst/>
          </a:prstGeom>
          <a:noFill/>
          <a:ln>
            <a:noFill/>
          </a:ln>
        </p:spPr>
      </p:pic>
      <p:sp>
        <p:nvSpPr>
          <p:cNvPr id="187" name="Google Shape;187;p85"/>
          <p:cNvSpPr txBox="1">
            <a:spLocks noGrp="1"/>
          </p:cNvSpPr>
          <p:nvPr>
            <p:ph type="body" idx="1"/>
          </p:nvPr>
        </p:nvSpPr>
        <p:spPr>
          <a:xfrm>
            <a:off x="1902091" y="2363465"/>
            <a:ext cx="12451817" cy="5527418"/>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88" name="Google Shape;188;p85"/>
          <p:cNvSpPr txBox="1">
            <a:spLocks noGrp="1"/>
          </p:cNvSpPr>
          <p:nvPr>
            <p:ph type="title"/>
          </p:nvPr>
        </p:nvSpPr>
        <p:spPr>
          <a:xfrm>
            <a:off x="812800" y="436395"/>
            <a:ext cx="10666185" cy="665045"/>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SzPts val="4400"/>
              <a:buNone/>
              <a:defRPr sz="2800" b="1">
                <a:solidFill>
                  <a:schemeClr val="lt1"/>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ourse-end Project">
  <p:cSld name="Course-end Project">
    <p:spTree>
      <p:nvGrpSpPr>
        <p:cNvPr id="1" name="Shape 189"/>
        <p:cNvGrpSpPr/>
        <p:nvPr/>
      </p:nvGrpSpPr>
      <p:grpSpPr>
        <a:xfrm>
          <a:off x="0" y="0"/>
          <a:ext cx="0" cy="0"/>
          <a:chOff x="0" y="0"/>
          <a:chExt cx="0" cy="0"/>
        </a:xfrm>
      </p:grpSpPr>
      <p:pic>
        <p:nvPicPr>
          <p:cNvPr id="190" name="Google Shape;190;p86"/>
          <p:cNvPicPr preferRelativeResize="0"/>
          <p:nvPr/>
        </p:nvPicPr>
        <p:blipFill rotWithShape="1">
          <a:blip r:embed="rId2">
            <a:alphaModFix/>
          </a:blip>
          <a:srcRect/>
          <a:stretch/>
        </p:blipFill>
        <p:spPr>
          <a:xfrm>
            <a:off x="0" y="0"/>
            <a:ext cx="16256000" cy="9143999"/>
          </a:xfrm>
          <a:prstGeom prst="rect">
            <a:avLst/>
          </a:prstGeom>
          <a:noFill/>
          <a:ln>
            <a:noFill/>
          </a:ln>
        </p:spPr>
      </p:pic>
      <p:pic>
        <p:nvPicPr>
          <p:cNvPr id="191" name="Google Shape;191;p86"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192" name="Google Shape;192;p86"/>
          <p:cNvSpPr/>
          <p:nvPr/>
        </p:nvSpPr>
        <p:spPr>
          <a:xfrm>
            <a:off x="4254500" y="1303972"/>
            <a:ext cx="10896600" cy="6875496"/>
          </a:xfrm>
          <a:prstGeom prst="roundRect">
            <a:avLst>
              <a:gd name="adj" fmla="val 3063"/>
            </a:avLst>
          </a:prstGeom>
          <a:solidFill>
            <a:srgbClr val="000000">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Arial"/>
              <a:buNone/>
            </a:pPr>
            <a:endParaRPr sz="1400" b="0" i="0" u="none" strike="noStrike" cap="none">
              <a:solidFill>
                <a:schemeClr val="lt1"/>
              </a:solidFill>
              <a:latin typeface="Arial"/>
              <a:ea typeface="Arial"/>
              <a:cs typeface="Arial"/>
              <a:sym typeface="Arial"/>
            </a:endParaRPr>
          </a:p>
        </p:txBody>
      </p:sp>
      <p:sp>
        <p:nvSpPr>
          <p:cNvPr id="193" name="Google Shape;193;p86"/>
          <p:cNvSpPr txBox="1">
            <a:spLocks noGrp="1"/>
          </p:cNvSpPr>
          <p:nvPr>
            <p:ph type="title"/>
          </p:nvPr>
        </p:nvSpPr>
        <p:spPr>
          <a:xfrm>
            <a:off x="0" y="539514"/>
            <a:ext cx="16256001" cy="665045"/>
          </a:xfrm>
          <a:prstGeom prst="rect">
            <a:avLst/>
          </a:prstGeom>
          <a:noFill/>
          <a:ln>
            <a:noFill/>
          </a:ln>
        </p:spPr>
        <p:txBody>
          <a:bodyPr spcFirstLastPara="1" wrap="square" lIns="91425" tIns="45700" rIns="91425" bIns="45700" anchor="ctr" anchorCtr="0">
            <a:noAutofit/>
          </a:bodyPr>
          <a:lstStyle>
            <a:lvl1pPr marR="0" lvl="0" algn="ctr">
              <a:lnSpc>
                <a:spcPct val="90000"/>
              </a:lnSpc>
              <a:spcBef>
                <a:spcPts val="0"/>
              </a:spcBef>
              <a:spcAft>
                <a:spcPts val="0"/>
              </a:spcAft>
              <a:buClr>
                <a:srgbClr val="3F3F3F"/>
              </a:buClr>
              <a:buSzPts val="3200"/>
              <a:buFont typeface="Open Sans ExtraBold"/>
              <a:buNone/>
              <a:defRPr sz="2800" b="1" i="0" u="none" strike="noStrike" cap="none">
                <a:solidFill>
                  <a:schemeClr val="lt1"/>
                </a:solidFill>
                <a:latin typeface="Open Sans"/>
                <a:ea typeface="Open Sans"/>
                <a:cs typeface="Open Sans"/>
                <a:sym typeface="Open Sans"/>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94" name="Google Shape;194;p86"/>
          <p:cNvSpPr txBox="1">
            <a:spLocks noGrp="1"/>
          </p:cNvSpPr>
          <p:nvPr>
            <p:ph type="body" idx="1"/>
          </p:nvPr>
        </p:nvSpPr>
        <p:spPr>
          <a:xfrm>
            <a:off x="4699001" y="1770191"/>
            <a:ext cx="9956800" cy="5527418"/>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200">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What Next?">
  <p:cSld name="What Next?">
    <p:spTree>
      <p:nvGrpSpPr>
        <p:cNvPr id="1" name="Shape 195"/>
        <p:cNvGrpSpPr/>
        <p:nvPr/>
      </p:nvGrpSpPr>
      <p:grpSpPr>
        <a:xfrm>
          <a:off x="0" y="0"/>
          <a:ext cx="0" cy="0"/>
          <a:chOff x="0" y="0"/>
          <a:chExt cx="0" cy="0"/>
        </a:xfrm>
      </p:grpSpPr>
      <p:pic>
        <p:nvPicPr>
          <p:cNvPr id="196" name="Google Shape;196;p87" descr="A picture containing water, outdoor&#10;&#10;Description automatically generated"/>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197" name="Google Shape;197;p87"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198" name="Google Shape;198;p87"/>
          <p:cNvSpPr/>
          <p:nvPr/>
        </p:nvSpPr>
        <p:spPr>
          <a:xfrm>
            <a:off x="663026" y="1342072"/>
            <a:ext cx="9046458" cy="6875496"/>
          </a:xfrm>
          <a:prstGeom prst="roundRect">
            <a:avLst>
              <a:gd name="adj" fmla="val 3063"/>
            </a:avLst>
          </a:prstGeom>
          <a:solidFill>
            <a:srgbClr val="000000">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Arial"/>
              <a:buNone/>
            </a:pPr>
            <a:endParaRPr sz="1400" b="0" i="0" u="none" strike="noStrike" cap="none">
              <a:solidFill>
                <a:schemeClr val="lt1"/>
              </a:solidFill>
              <a:latin typeface="Arial"/>
              <a:ea typeface="Arial"/>
              <a:cs typeface="Arial"/>
              <a:sym typeface="Arial"/>
            </a:endParaRPr>
          </a:p>
        </p:txBody>
      </p:sp>
      <p:sp>
        <p:nvSpPr>
          <p:cNvPr id="199" name="Google Shape;199;p87"/>
          <p:cNvSpPr txBox="1">
            <a:spLocks noGrp="1"/>
          </p:cNvSpPr>
          <p:nvPr>
            <p:ph type="body" idx="1"/>
          </p:nvPr>
        </p:nvSpPr>
        <p:spPr>
          <a:xfrm>
            <a:off x="1120875" y="1808291"/>
            <a:ext cx="8092571" cy="5527418"/>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200">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00" name="Google Shape;200;p87"/>
          <p:cNvSpPr/>
          <p:nvPr/>
        </p:nvSpPr>
        <p:spPr>
          <a:xfrm>
            <a:off x="2464058" y="762715"/>
            <a:ext cx="4819925" cy="430887"/>
          </a:xfrm>
          <a:prstGeom prst="rect">
            <a:avLst/>
          </a:prstGeom>
          <a:noFill/>
          <a:ln>
            <a:noFill/>
          </a:ln>
        </p:spPr>
        <p:txBody>
          <a:bodyPr spcFirstLastPara="1" wrap="square" lIns="91425" tIns="0" rIns="91425" bIns="0" anchor="t" anchorCtr="0">
            <a:spAutoFit/>
          </a:bodyPr>
          <a:lstStyle/>
          <a:p>
            <a:pPr marL="0" marR="0" lvl="0" indent="0" algn="ctr" rtl="0">
              <a:lnSpc>
                <a:spcPct val="100000"/>
              </a:lnSpc>
              <a:spcBef>
                <a:spcPts val="0"/>
              </a:spcBef>
              <a:spcAft>
                <a:spcPts val="0"/>
              </a:spcAft>
              <a:buClr>
                <a:schemeClr val="lt1"/>
              </a:buClr>
              <a:buSzPts val="2800"/>
              <a:buFont typeface="Open Sans"/>
              <a:buNone/>
            </a:pPr>
            <a:r>
              <a:rPr lang="en-US" sz="2800" b="1" i="0" u="none" strike="noStrike" cap="none">
                <a:solidFill>
                  <a:schemeClr val="lt1"/>
                </a:solidFill>
                <a:latin typeface="Open Sans"/>
                <a:ea typeface="Open Sans"/>
                <a:cs typeface="Open Sans"/>
                <a:sym typeface="Open Sans"/>
              </a:rPr>
              <a:t>What Next?</a:t>
            </a:r>
            <a:endParaRPr sz="18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Recap">
  <p:cSld name="Recap">
    <p:spTree>
      <p:nvGrpSpPr>
        <p:cNvPr id="1" name="Shape 25"/>
        <p:cNvGrpSpPr/>
        <p:nvPr/>
      </p:nvGrpSpPr>
      <p:grpSpPr>
        <a:xfrm>
          <a:off x="0" y="0"/>
          <a:ext cx="0" cy="0"/>
          <a:chOff x="0" y="0"/>
          <a:chExt cx="0" cy="0"/>
        </a:xfrm>
      </p:grpSpPr>
      <p:pic>
        <p:nvPicPr>
          <p:cNvPr id="26" name="Google Shape;26;p68"/>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27" name="Google Shape;27;p68"/>
          <p:cNvPicPr preferRelativeResize="0"/>
          <p:nvPr/>
        </p:nvPicPr>
        <p:blipFill rotWithShape="1">
          <a:blip r:embed="rId3">
            <a:alphaModFix/>
          </a:blip>
          <a:srcRect/>
          <a:stretch/>
        </p:blipFill>
        <p:spPr>
          <a:xfrm>
            <a:off x="0" y="324852"/>
            <a:ext cx="16256000" cy="9144000"/>
          </a:xfrm>
          <a:prstGeom prst="rect">
            <a:avLst/>
          </a:prstGeom>
          <a:noFill/>
          <a:ln>
            <a:noFill/>
          </a:ln>
        </p:spPr>
      </p:pic>
      <p:pic>
        <p:nvPicPr>
          <p:cNvPr id="28" name="Google Shape;28;p68" descr="A close up of a logo&#10;&#10;Description automatically generated"/>
          <p:cNvPicPr preferRelativeResize="0"/>
          <p:nvPr/>
        </p:nvPicPr>
        <p:blipFill rotWithShape="1">
          <a:blip r:embed="rId4">
            <a:alphaModFix/>
          </a:blip>
          <a:srcRect/>
          <a:stretch/>
        </p:blipFill>
        <p:spPr>
          <a:xfrm>
            <a:off x="0" y="0"/>
            <a:ext cx="16256000" cy="9144000"/>
          </a:xfrm>
          <a:prstGeom prst="rect">
            <a:avLst/>
          </a:prstGeom>
          <a:noFill/>
          <a:ln>
            <a:noFill/>
          </a:ln>
        </p:spPr>
      </p:pic>
      <p:sp>
        <p:nvSpPr>
          <p:cNvPr id="29" name="Google Shape;29;p68"/>
          <p:cNvSpPr txBox="1">
            <a:spLocks noGrp="1"/>
          </p:cNvSpPr>
          <p:nvPr>
            <p:ph type="body" idx="1"/>
          </p:nvPr>
        </p:nvSpPr>
        <p:spPr>
          <a:xfrm>
            <a:off x="1632860" y="1987907"/>
            <a:ext cx="9405257" cy="5527418"/>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30" name="Google Shape;30;p68"/>
          <p:cNvSpPr/>
          <p:nvPr/>
        </p:nvSpPr>
        <p:spPr>
          <a:xfrm rot="-3026872">
            <a:off x="-270651" y="848918"/>
            <a:ext cx="2404969" cy="430887"/>
          </a:xfrm>
          <a:prstGeom prst="rect">
            <a:avLst/>
          </a:prstGeom>
          <a:noFill/>
          <a:ln>
            <a:noFill/>
          </a:ln>
        </p:spPr>
        <p:txBody>
          <a:bodyPr spcFirstLastPara="1" wrap="square" lIns="91425" tIns="0" rIns="91425" bIns="0" anchor="t" anchorCtr="0">
            <a:spAutoFit/>
          </a:bodyPr>
          <a:lstStyle/>
          <a:p>
            <a:pPr marL="0" marR="0" lvl="0" indent="0" algn="ctr" rtl="0">
              <a:lnSpc>
                <a:spcPct val="100000"/>
              </a:lnSpc>
              <a:spcBef>
                <a:spcPts val="0"/>
              </a:spcBef>
              <a:spcAft>
                <a:spcPts val="0"/>
              </a:spcAft>
              <a:buClr>
                <a:schemeClr val="lt1"/>
              </a:buClr>
              <a:buSzPts val="2800"/>
              <a:buFont typeface="Open Sans"/>
              <a:buNone/>
            </a:pPr>
            <a:r>
              <a:rPr lang="en-US" sz="2800" b="1" i="0" u="none" strike="noStrike" cap="none">
                <a:solidFill>
                  <a:schemeClr val="lt1"/>
                </a:solidFill>
                <a:latin typeface="Open Sans"/>
                <a:ea typeface="Open Sans"/>
                <a:cs typeface="Open Sans"/>
                <a:sym typeface="Open Sans"/>
              </a:rPr>
              <a:t>Recap</a:t>
            </a:r>
            <a:endParaRPr sz="18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A day in the life">
  <p:cSld name="A day in the life">
    <p:spTree>
      <p:nvGrpSpPr>
        <p:cNvPr id="1" name="Shape 31"/>
        <p:cNvGrpSpPr/>
        <p:nvPr/>
      </p:nvGrpSpPr>
      <p:grpSpPr>
        <a:xfrm>
          <a:off x="0" y="0"/>
          <a:ext cx="0" cy="0"/>
          <a:chOff x="0" y="0"/>
          <a:chExt cx="0" cy="0"/>
        </a:xfrm>
      </p:grpSpPr>
      <p:pic>
        <p:nvPicPr>
          <p:cNvPr id="32" name="Google Shape;32;p69"/>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33" name="Google Shape;33;p69"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34" name="Google Shape;34;p69"/>
          <p:cNvSpPr txBox="1">
            <a:spLocks noGrp="1"/>
          </p:cNvSpPr>
          <p:nvPr>
            <p:ph type="body" idx="1"/>
          </p:nvPr>
        </p:nvSpPr>
        <p:spPr>
          <a:xfrm>
            <a:off x="1453243" y="1808291"/>
            <a:ext cx="9405257" cy="5527418"/>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35" name="Google Shape;35;p69"/>
          <p:cNvSpPr/>
          <p:nvPr/>
        </p:nvSpPr>
        <p:spPr>
          <a:xfrm>
            <a:off x="2089150" y="569353"/>
            <a:ext cx="12077700" cy="430887"/>
          </a:xfrm>
          <a:prstGeom prst="rect">
            <a:avLst/>
          </a:prstGeom>
          <a:noFill/>
          <a:ln>
            <a:noFill/>
          </a:ln>
        </p:spPr>
        <p:txBody>
          <a:bodyPr spcFirstLastPara="1" wrap="square" lIns="91425" tIns="0" rIns="91425" bIns="0" anchor="t" anchorCtr="0">
            <a:spAutoFit/>
          </a:bodyPr>
          <a:lstStyle/>
          <a:p>
            <a:pPr marL="0" marR="0" lvl="0" indent="0" algn="ctr" rtl="0">
              <a:lnSpc>
                <a:spcPct val="100000"/>
              </a:lnSpc>
              <a:spcBef>
                <a:spcPts val="0"/>
              </a:spcBef>
              <a:spcAft>
                <a:spcPts val="0"/>
              </a:spcAft>
              <a:buClr>
                <a:srgbClr val="262626"/>
              </a:buClr>
              <a:buSzPts val="2800"/>
              <a:buFont typeface="Open Sans"/>
              <a:buNone/>
            </a:pPr>
            <a:r>
              <a:rPr lang="en-US" sz="2800" b="1" i="0" u="none" strike="noStrike" cap="none">
                <a:solidFill>
                  <a:srgbClr val="262626"/>
                </a:solidFill>
                <a:latin typeface="Open Sans"/>
                <a:ea typeface="Open Sans"/>
                <a:cs typeface="Open Sans"/>
                <a:sym typeface="Open Sans"/>
              </a:rPr>
              <a:t>A Day in the Life of a Full Stack Developer</a:t>
            </a:r>
            <a:endParaRPr sz="1800" b="0" i="0" u="none" strike="noStrike" cap="none">
              <a:solidFill>
                <a:srgbClr val="262626"/>
              </a:solidFill>
              <a:latin typeface="Arial"/>
              <a:ea typeface="Arial"/>
              <a:cs typeface="Arial"/>
              <a:sym typeface="Arial"/>
            </a:endParaRPr>
          </a:p>
        </p:txBody>
      </p:sp>
      <p:pic>
        <p:nvPicPr>
          <p:cNvPr id="36" name="Google Shape;36;p69"/>
          <p:cNvPicPr preferRelativeResize="0"/>
          <p:nvPr/>
        </p:nvPicPr>
        <p:blipFill rotWithShape="1">
          <a:blip r:embed="rId4">
            <a:alphaModFix/>
          </a:blip>
          <a:srcRect/>
          <a:stretch/>
        </p:blipFill>
        <p:spPr>
          <a:xfrm>
            <a:off x="2958485" y="1000240"/>
            <a:ext cx="10332955" cy="36576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Learning Objectives">
  <p:cSld name="Learning Objectives">
    <p:spTree>
      <p:nvGrpSpPr>
        <p:cNvPr id="1" name="Shape 37"/>
        <p:cNvGrpSpPr/>
        <p:nvPr/>
      </p:nvGrpSpPr>
      <p:grpSpPr>
        <a:xfrm>
          <a:off x="0" y="0"/>
          <a:ext cx="0" cy="0"/>
          <a:chOff x="0" y="0"/>
          <a:chExt cx="0" cy="0"/>
        </a:xfrm>
      </p:grpSpPr>
      <p:pic>
        <p:nvPicPr>
          <p:cNvPr id="38" name="Google Shape;38;p70" descr="A close up of a sign&#10;&#10;Description automatically generated"/>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39" name="Google Shape;39;p70"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40" name="Google Shape;40;p70"/>
          <p:cNvSpPr/>
          <p:nvPr/>
        </p:nvSpPr>
        <p:spPr>
          <a:xfrm>
            <a:off x="2747395" y="769174"/>
            <a:ext cx="4819925" cy="523220"/>
          </a:xfrm>
          <a:prstGeom prst="rect">
            <a:avLst/>
          </a:prstGeom>
          <a:noFill/>
          <a:ln>
            <a:noFill/>
          </a:ln>
        </p:spPr>
        <p:txBody>
          <a:bodyPr spcFirstLastPara="1" wrap="square" lIns="91425" tIns="45700" rIns="91425" bIns="45700" anchor="t" anchorCtr="0">
            <a:spAutoFit/>
          </a:bodyPr>
          <a:lstStyle/>
          <a:p>
            <a:pPr marL="457200" marR="0" lvl="0" indent="-228600" algn="ctr" rtl="0">
              <a:lnSpc>
                <a:spcPct val="100000"/>
              </a:lnSpc>
              <a:spcBef>
                <a:spcPts val="0"/>
              </a:spcBef>
              <a:spcAft>
                <a:spcPts val="0"/>
              </a:spcAft>
              <a:buClr>
                <a:srgbClr val="3F3F3F"/>
              </a:buClr>
              <a:buSzPts val="2200"/>
              <a:buFont typeface="Arial"/>
              <a:buNone/>
            </a:pPr>
            <a:r>
              <a:rPr lang="en-US" sz="2800" b="1" i="0" u="none" strike="noStrike" cap="none">
                <a:solidFill>
                  <a:srgbClr val="3F3F3F"/>
                </a:solidFill>
                <a:latin typeface="Open Sans"/>
                <a:ea typeface="Open Sans"/>
                <a:cs typeface="Open Sans"/>
                <a:sym typeface="Open Sans"/>
              </a:rPr>
              <a:t>Learning Objectives</a:t>
            </a:r>
            <a:endParaRPr sz="1800" b="0" i="0" u="none" strike="noStrike" cap="none">
              <a:solidFill>
                <a:schemeClr val="dk1"/>
              </a:solidFill>
              <a:latin typeface="Arial"/>
              <a:ea typeface="Arial"/>
              <a:cs typeface="Arial"/>
              <a:sym typeface="Arial"/>
            </a:endParaRPr>
          </a:p>
        </p:txBody>
      </p:sp>
      <p:sp>
        <p:nvSpPr>
          <p:cNvPr id="41" name="Google Shape;41;p70"/>
          <p:cNvSpPr txBox="1">
            <a:spLocks noGrp="1"/>
          </p:cNvSpPr>
          <p:nvPr>
            <p:ph type="body" idx="1"/>
          </p:nvPr>
        </p:nvSpPr>
        <p:spPr>
          <a:xfrm>
            <a:off x="1470660" y="2204378"/>
            <a:ext cx="8229600" cy="548640"/>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42" name="Google Shape;42;p70"/>
          <p:cNvSpPr txBox="1">
            <a:spLocks noGrp="1"/>
          </p:cNvSpPr>
          <p:nvPr>
            <p:ph type="body" idx="2"/>
          </p:nvPr>
        </p:nvSpPr>
        <p:spPr>
          <a:xfrm>
            <a:off x="1470660" y="3377721"/>
            <a:ext cx="8229600" cy="548640"/>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43" name="Google Shape;43;p70"/>
          <p:cNvSpPr txBox="1">
            <a:spLocks noGrp="1"/>
          </p:cNvSpPr>
          <p:nvPr>
            <p:ph type="body" idx="3"/>
          </p:nvPr>
        </p:nvSpPr>
        <p:spPr>
          <a:xfrm>
            <a:off x="1470660" y="4551064"/>
            <a:ext cx="8229600" cy="548640"/>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44" name="Google Shape;44;p70"/>
          <p:cNvSpPr txBox="1">
            <a:spLocks noGrp="1"/>
          </p:cNvSpPr>
          <p:nvPr>
            <p:ph type="body" idx="4"/>
          </p:nvPr>
        </p:nvSpPr>
        <p:spPr>
          <a:xfrm>
            <a:off x="1470660" y="5724407"/>
            <a:ext cx="8229600" cy="548640"/>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pic>
        <p:nvPicPr>
          <p:cNvPr id="45" name="Google Shape;45;p70"/>
          <p:cNvPicPr preferRelativeResize="0"/>
          <p:nvPr/>
        </p:nvPicPr>
        <p:blipFill rotWithShape="1">
          <a:blip r:embed="rId4">
            <a:alphaModFix/>
          </a:blip>
          <a:srcRect/>
          <a:stretch/>
        </p:blipFill>
        <p:spPr>
          <a:xfrm>
            <a:off x="2870200" y="1186581"/>
            <a:ext cx="4819924" cy="36576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opic Name">
  <p:cSld name="Topic Name">
    <p:spTree>
      <p:nvGrpSpPr>
        <p:cNvPr id="1" name="Shape 46"/>
        <p:cNvGrpSpPr/>
        <p:nvPr/>
      </p:nvGrpSpPr>
      <p:grpSpPr>
        <a:xfrm>
          <a:off x="0" y="0"/>
          <a:ext cx="0" cy="0"/>
          <a:chOff x="0" y="0"/>
          <a:chExt cx="0" cy="0"/>
        </a:xfrm>
      </p:grpSpPr>
      <p:pic>
        <p:nvPicPr>
          <p:cNvPr id="47" name="Google Shape;47;p71" descr="A picture containing water, outdoor&#10;&#10;Description automatically generated"/>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48" name="Google Shape;48;p71"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pic>
        <p:nvPicPr>
          <p:cNvPr id="49" name="Google Shape;49;p71" descr="A close up of a logo&#10;&#10;Description automatically generated"/>
          <p:cNvPicPr preferRelativeResize="0"/>
          <p:nvPr/>
        </p:nvPicPr>
        <p:blipFill rotWithShape="1">
          <a:blip r:embed="rId4">
            <a:alphaModFix/>
          </a:blip>
          <a:srcRect/>
          <a:stretch/>
        </p:blipFill>
        <p:spPr>
          <a:xfrm>
            <a:off x="0" y="0"/>
            <a:ext cx="16256000" cy="9144000"/>
          </a:xfrm>
          <a:prstGeom prst="rect">
            <a:avLst/>
          </a:prstGeom>
          <a:noFill/>
          <a:ln>
            <a:noFill/>
          </a:ln>
        </p:spPr>
      </p:pic>
      <p:sp>
        <p:nvSpPr>
          <p:cNvPr id="50" name="Google Shape;50;p71"/>
          <p:cNvSpPr txBox="1">
            <a:spLocks noGrp="1"/>
          </p:cNvSpPr>
          <p:nvPr>
            <p:ph type="body" idx="1"/>
          </p:nvPr>
        </p:nvSpPr>
        <p:spPr>
          <a:xfrm>
            <a:off x="0" y="4114800"/>
            <a:ext cx="16256001" cy="914400"/>
          </a:xfrm>
          <a:prstGeom prst="rect">
            <a:avLst/>
          </a:prstGeom>
          <a:noFill/>
          <a:ln>
            <a:noFill/>
          </a:ln>
        </p:spPr>
        <p:txBody>
          <a:bodyPr spcFirstLastPara="1" wrap="square" lIns="91425" tIns="91425" rIns="91425" bIns="91425" anchor="t" anchorCtr="0">
            <a:noAutofit/>
          </a:bodyPr>
          <a:lstStyle>
            <a:lvl1pPr marL="457200" lvl="0" indent="-406400" algn="ctr">
              <a:lnSpc>
                <a:spcPct val="90000"/>
              </a:lnSpc>
              <a:spcBef>
                <a:spcPts val="1000"/>
              </a:spcBef>
              <a:spcAft>
                <a:spcPts val="0"/>
              </a:spcAft>
              <a:buSzPts val="2800"/>
              <a:buChar char="•"/>
              <a:defRPr b="1">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ent Slide">
  <p:cSld name="Content Slide">
    <p:spTree>
      <p:nvGrpSpPr>
        <p:cNvPr id="1" name="Shape 51"/>
        <p:cNvGrpSpPr/>
        <p:nvPr/>
      </p:nvGrpSpPr>
      <p:grpSpPr>
        <a:xfrm>
          <a:off x="0" y="0"/>
          <a:ext cx="0" cy="0"/>
          <a:chOff x="0" y="0"/>
          <a:chExt cx="0" cy="0"/>
        </a:xfrm>
      </p:grpSpPr>
      <p:pic>
        <p:nvPicPr>
          <p:cNvPr id="52" name="Google Shape;52;p72" descr="A close up of a logo&#10;&#10;Description automatically generated"/>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53" name="Google Shape;53;p72"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54" name="Google Shape;54;p72"/>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SzPts val="4400"/>
              <a:buNone/>
              <a:defRPr sz="2800" b="1">
                <a:solidFill>
                  <a:srgbClr val="3F3F3F"/>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72"/>
          <p:cNvSpPr txBox="1">
            <a:spLocks noGrp="1"/>
          </p:cNvSpPr>
          <p:nvPr>
            <p:ph type="body" idx="1"/>
          </p:nvPr>
        </p:nvSpPr>
        <p:spPr>
          <a:xfrm>
            <a:off x="1902091" y="1808291"/>
            <a:ext cx="12451817" cy="5527418"/>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Assisted Practice">
  <p:cSld name="Assisted Practice">
    <p:spTree>
      <p:nvGrpSpPr>
        <p:cNvPr id="1" name="Shape 56"/>
        <p:cNvGrpSpPr/>
        <p:nvPr/>
      </p:nvGrpSpPr>
      <p:grpSpPr>
        <a:xfrm>
          <a:off x="0" y="0"/>
          <a:ext cx="0" cy="0"/>
          <a:chOff x="0" y="0"/>
          <a:chExt cx="0" cy="0"/>
        </a:xfrm>
      </p:grpSpPr>
      <p:pic>
        <p:nvPicPr>
          <p:cNvPr id="57" name="Google Shape;57;p73" descr="A screenshot of a computer&#10;&#10;Description automatically generated"/>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58" name="Google Shape;58;p73"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pic>
        <p:nvPicPr>
          <p:cNvPr id="59" name="Google Shape;59;p73" descr="A close up of a logo&#10;&#10;Description automatically generated"/>
          <p:cNvPicPr preferRelativeResize="0"/>
          <p:nvPr/>
        </p:nvPicPr>
        <p:blipFill rotWithShape="1">
          <a:blip r:embed="rId4">
            <a:alphaModFix/>
          </a:blip>
          <a:srcRect/>
          <a:stretch/>
        </p:blipFill>
        <p:spPr>
          <a:xfrm>
            <a:off x="0" y="0"/>
            <a:ext cx="16256000" cy="9144000"/>
          </a:xfrm>
          <a:prstGeom prst="rect">
            <a:avLst/>
          </a:prstGeom>
          <a:noFill/>
          <a:ln>
            <a:noFill/>
          </a:ln>
        </p:spPr>
      </p:pic>
      <p:sp>
        <p:nvSpPr>
          <p:cNvPr id="60" name="Google Shape;60;p73"/>
          <p:cNvSpPr txBox="1">
            <a:spLocks noGrp="1"/>
          </p:cNvSpPr>
          <p:nvPr>
            <p:ph type="title"/>
          </p:nvPr>
        </p:nvSpPr>
        <p:spPr>
          <a:xfrm>
            <a:off x="812800" y="436395"/>
            <a:ext cx="10666185" cy="665045"/>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SzPts val="4400"/>
              <a:buNone/>
              <a:defRPr sz="2800" b="1">
                <a:solidFill>
                  <a:schemeClr val="lt1"/>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1" name="Google Shape;61;p73"/>
          <p:cNvSpPr txBox="1">
            <a:spLocks noGrp="1"/>
          </p:cNvSpPr>
          <p:nvPr>
            <p:ph type="body" idx="1"/>
          </p:nvPr>
        </p:nvSpPr>
        <p:spPr>
          <a:xfrm>
            <a:off x="1902091" y="2363465"/>
            <a:ext cx="12451817" cy="5527418"/>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Key Takeaways">
  <p:cSld name="Key Takeaways">
    <p:spTree>
      <p:nvGrpSpPr>
        <p:cNvPr id="1" name="Shape 62"/>
        <p:cNvGrpSpPr/>
        <p:nvPr/>
      </p:nvGrpSpPr>
      <p:grpSpPr>
        <a:xfrm>
          <a:off x="0" y="0"/>
          <a:ext cx="0" cy="0"/>
          <a:chOff x="0" y="0"/>
          <a:chExt cx="0" cy="0"/>
        </a:xfrm>
      </p:grpSpPr>
      <p:pic>
        <p:nvPicPr>
          <p:cNvPr id="63" name="Google Shape;63;p74" descr="A close up of a sign&#10;&#10;Description automatically generated"/>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64" name="Google Shape;64;p74"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pic>
        <p:nvPicPr>
          <p:cNvPr id="65" name="Google Shape;65;p74"/>
          <p:cNvPicPr preferRelativeResize="0"/>
          <p:nvPr/>
        </p:nvPicPr>
        <p:blipFill rotWithShape="1">
          <a:blip r:embed="rId4">
            <a:alphaModFix/>
          </a:blip>
          <a:srcRect/>
          <a:stretch/>
        </p:blipFill>
        <p:spPr>
          <a:xfrm>
            <a:off x="3302000" y="1186581"/>
            <a:ext cx="3975100" cy="365760"/>
          </a:xfrm>
          <a:prstGeom prst="rect">
            <a:avLst/>
          </a:prstGeom>
          <a:noFill/>
          <a:ln>
            <a:noFill/>
          </a:ln>
        </p:spPr>
      </p:pic>
      <p:sp>
        <p:nvSpPr>
          <p:cNvPr id="66" name="Google Shape;66;p74"/>
          <p:cNvSpPr/>
          <p:nvPr/>
        </p:nvSpPr>
        <p:spPr>
          <a:xfrm>
            <a:off x="2747395" y="769174"/>
            <a:ext cx="4819925" cy="523220"/>
          </a:xfrm>
          <a:prstGeom prst="rect">
            <a:avLst/>
          </a:prstGeom>
          <a:noFill/>
          <a:ln>
            <a:noFill/>
          </a:ln>
        </p:spPr>
        <p:txBody>
          <a:bodyPr spcFirstLastPara="1" wrap="square" lIns="91425" tIns="45700" rIns="91425" bIns="45700" anchor="t" anchorCtr="0">
            <a:spAutoFit/>
          </a:bodyPr>
          <a:lstStyle/>
          <a:p>
            <a:pPr marL="457200" marR="0" lvl="0" indent="-228600" algn="ctr" rtl="0">
              <a:lnSpc>
                <a:spcPct val="100000"/>
              </a:lnSpc>
              <a:spcBef>
                <a:spcPts val="0"/>
              </a:spcBef>
              <a:spcAft>
                <a:spcPts val="0"/>
              </a:spcAft>
              <a:buClr>
                <a:srgbClr val="3F3F3F"/>
              </a:buClr>
              <a:buSzPts val="2200"/>
              <a:buFont typeface="Arial"/>
              <a:buNone/>
            </a:pPr>
            <a:r>
              <a:rPr lang="en-US" sz="2800" b="1" i="0" u="none" strike="noStrike" cap="none">
                <a:solidFill>
                  <a:srgbClr val="3F3F3F"/>
                </a:solidFill>
                <a:latin typeface="Open Sans"/>
                <a:ea typeface="Open Sans"/>
                <a:cs typeface="Open Sans"/>
                <a:sym typeface="Open Sans"/>
              </a:rPr>
              <a:t>Key Takeaways</a:t>
            </a:r>
            <a:endParaRPr sz="1800" b="0" i="0" u="none" strike="noStrike" cap="none">
              <a:solidFill>
                <a:schemeClr val="dk1"/>
              </a:solidFill>
              <a:latin typeface="Arial"/>
              <a:ea typeface="Arial"/>
              <a:cs typeface="Arial"/>
              <a:sym typeface="Arial"/>
            </a:endParaRPr>
          </a:p>
        </p:txBody>
      </p:sp>
      <p:sp>
        <p:nvSpPr>
          <p:cNvPr id="67" name="Google Shape;67;p74"/>
          <p:cNvSpPr txBox="1">
            <a:spLocks noGrp="1"/>
          </p:cNvSpPr>
          <p:nvPr>
            <p:ph type="body" idx="1"/>
          </p:nvPr>
        </p:nvSpPr>
        <p:spPr>
          <a:xfrm>
            <a:off x="1432121" y="2180141"/>
            <a:ext cx="8099408" cy="586248"/>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68" name="Google Shape;68;p74"/>
          <p:cNvSpPr txBox="1">
            <a:spLocks noGrp="1"/>
          </p:cNvSpPr>
          <p:nvPr>
            <p:ph type="body" idx="2"/>
          </p:nvPr>
        </p:nvSpPr>
        <p:spPr>
          <a:xfrm>
            <a:off x="1432121" y="3372838"/>
            <a:ext cx="8099408" cy="586248"/>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69" name="Google Shape;69;p74"/>
          <p:cNvSpPr txBox="1">
            <a:spLocks noGrp="1"/>
          </p:cNvSpPr>
          <p:nvPr>
            <p:ph type="body" idx="3"/>
          </p:nvPr>
        </p:nvSpPr>
        <p:spPr>
          <a:xfrm>
            <a:off x="1432121" y="4565535"/>
            <a:ext cx="8099408" cy="586248"/>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70" name="Google Shape;70;p74"/>
          <p:cNvSpPr txBox="1">
            <a:spLocks noGrp="1"/>
          </p:cNvSpPr>
          <p:nvPr>
            <p:ph type="body" idx="4"/>
          </p:nvPr>
        </p:nvSpPr>
        <p:spPr>
          <a:xfrm>
            <a:off x="1432121" y="5758233"/>
            <a:ext cx="8099408" cy="586248"/>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65"/>
          <p:cNvSpPr txBox="1">
            <a:spLocks noGrp="1"/>
          </p:cNvSpPr>
          <p:nvPr>
            <p:ph type="title"/>
          </p:nvPr>
        </p:nvSpPr>
        <p:spPr>
          <a:xfrm>
            <a:off x="1117600" y="487363"/>
            <a:ext cx="14020801" cy="1766887"/>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65"/>
          <p:cNvSpPr txBox="1">
            <a:spLocks noGrp="1"/>
          </p:cNvSpPr>
          <p:nvPr>
            <p:ph type="body" idx="1"/>
          </p:nvPr>
        </p:nvSpPr>
        <p:spPr>
          <a:xfrm>
            <a:off x="1117600" y="2433638"/>
            <a:ext cx="14020801" cy="5802312"/>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65"/>
          <p:cNvSpPr txBox="1">
            <a:spLocks noGrp="1"/>
          </p:cNvSpPr>
          <p:nvPr>
            <p:ph type="dt" idx="10"/>
          </p:nvPr>
        </p:nvSpPr>
        <p:spPr>
          <a:xfrm>
            <a:off x="1117600" y="8475663"/>
            <a:ext cx="3657600" cy="48577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65"/>
          <p:cNvSpPr txBox="1">
            <a:spLocks noGrp="1"/>
          </p:cNvSpPr>
          <p:nvPr>
            <p:ph type="ftr" idx="11"/>
          </p:nvPr>
        </p:nvSpPr>
        <p:spPr>
          <a:xfrm>
            <a:off x="5384800" y="8475663"/>
            <a:ext cx="5486400" cy="48577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65"/>
          <p:cNvSpPr txBox="1">
            <a:spLocks noGrp="1"/>
          </p:cNvSpPr>
          <p:nvPr>
            <p:ph type="sldNum" idx="12"/>
          </p:nvPr>
        </p:nvSpPr>
        <p:spPr>
          <a:xfrm>
            <a:off x="11480800" y="8475663"/>
            <a:ext cx="3657600" cy="48577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9.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0.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1.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1.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1.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1.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1"/>
          <p:cNvSpPr txBox="1">
            <a:spLocks noGrp="1"/>
          </p:cNvSpPr>
          <p:nvPr>
            <p:ph type="body" idx="1"/>
          </p:nvPr>
        </p:nvSpPr>
        <p:spPr>
          <a:xfrm>
            <a:off x="2344243" y="4114800"/>
            <a:ext cx="8421600" cy="914400"/>
          </a:xfrm>
          <a:prstGeom prst="rect">
            <a:avLst/>
          </a:prstGeom>
          <a:noFill/>
          <a:ln>
            <a:noFill/>
          </a:ln>
        </p:spPr>
        <p:txBody>
          <a:bodyPr spcFirstLastPara="1" wrap="square" lIns="91425" tIns="91425" rIns="91425" bIns="91425" anchor="t" anchorCtr="0">
            <a:noAutofit/>
          </a:bodyPr>
          <a:lstStyle/>
          <a:p>
            <a:pPr marL="50800" lvl="0" indent="0" algn="ctr" rtl="0">
              <a:lnSpc>
                <a:spcPct val="90000"/>
              </a:lnSpc>
              <a:spcBef>
                <a:spcPts val="1000"/>
              </a:spcBef>
              <a:spcAft>
                <a:spcPts val="0"/>
              </a:spcAft>
              <a:buSzPts val="2800"/>
              <a:buNone/>
            </a:pPr>
            <a:r>
              <a:rPr lang="en-US"/>
              <a:t>Java Deep-Dive Interfaces and Collections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Google Shape;299;p13"/>
          <p:cNvSpPr txBox="1">
            <a:spLocks noGrp="1"/>
          </p:cNvSpPr>
          <p:nvPr>
            <p:ph type="body" idx="1"/>
          </p:nvPr>
        </p:nvSpPr>
        <p:spPr>
          <a:xfrm>
            <a:off x="0" y="4114800"/>
            <a:ext cx="16256001" cy="914400"/>
          </a:xfrm>
          <a:prstGeom prst="rect">
            <a:avLst/>
          </a:prstGeom>
          <a:noFill/>
          <a:ln>
            <a:noFill/>
          </a:ln>
        </p:spPr>
        <p:txBody>
          <a:bodyPr spcFirstLastPara="1" wrap="square" lIns="91425" tIns="91425" rIns="91425" bIns="91425" anchor="t" anchorCtr="0">
            <a:noAutofit/>
          </a:bodyPr>
          <a:lstStyle/>
          <a:p>
            <a:pPr marL="50800" lvl="0" indent="0" algn="ctr" rtl="0">
              <a:lnSpc>
                <a:spcPct val="90000"/>
              </a:lnSpc>
              <a:spcBef>
                <a:spcPts val="1000"/>
              </a:spcBef>
              <a:spcAft>
                <a:spcPts val="0"/>
              </a:spcAft>
              <a:buSzPts val="2800"/>
              <a:buNone/>
            </a:pPr>
            <a:r>
              <a:rPr lang="en-US"/>
              <a:t>Constructors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p14"/>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3200"/>
              <a:buFont typeface="Open Sans ExtraBold"/>
              <a:buNone/>
            </a:pPr>
            <a:r>
              <a:rPr lang="en-US"/>
              <a:t>Constructors</a:t>
            </a:r>
            <a:endParaRPr/>
          </a:p>
        </p:txBody>
      </p:sp>
      <p:grpSp>
        <p:nvGrpSpPr>
          <p:cNvPr id="306" name="Google Shape;306;p14"/>
          <p:cNvGrpSpPr/>
          <p:nvPr/>
        </p:nvGrpSpPr>
        <p:grpSpPr>
          <a:xfrm>
            <a:off x="6176177" y="2648034"/>
            <a:ext cx="3903643" cy="3329107"/>
            <a:chOff x="5615597" y="2373672"/>
            <a:chExt cx="5195749" cy="4431042"/>
          </a:xfrm>
        </p:grpSpPr>
        <p:sp>
          <p:nvSpPr>
            <p:cNvPr id="307" name="Google Shape;307;p14"/>
            <p:cNvSpPr/>
            <p:nvPr/>
          </p:nvSpPr>
          <p:spPr>
            <a:xfrm>
              <a:off x="5615597" y="2373672"/>
              <a:ext cx="493376" cy="446387"/>
            </a:xfrm>
            <a:custGeom>
              <a:avLst/>
              <a:gdLst/>
              <a:ahLst/>
              <a:cxnLst/>
              <a:rect l="l" t="t" r="r" b="b"/>
              <a:pathLst>
                <a:path w="68" h="61" extrusionOk="0">
                  <a:moveTo>
                    <a:pt x="68" y="13"/>
                  </a:moveTo>
                  <a:cubicBezTo>
                    <a:pt x="68" y="13"/>
                    <a:pt x="68" y="13"/>
                    <a:pt x="68" y="14"/>
                  </a:cubicBezTo>
                  <a:cubicBezTo>
                    <a:pt x="68" y="14"/>
                    <a:pt x="68" y="14"/>
                    <a:pt x="68" y="14"/>
                  </a:cubicBezTo>
                  <a:cubicBezTo>
                    <a:pt x="56" y="27"/>
                    <a:pt x="56" y="27"/>
                    <a:pt x="56" y="27"/>
                  </a:cubicBezTo>
                  <a:cubicBezTo>
                    <a:pt x="56" y="27"/>
                    <a:pt x="55" y="27"/>
                    <a:pt x="55" y="27"/>
                  </a:cubicBezTo>
                  <a:cubicBezTo>
                    <a:pt x="55" y="27"/>
                    <a:pt x="54" y="27"/>
                    <a:pt x="54" y="27"/>
                  </a:cubicBezTo>
                  <a:cubicBezTo>
                    <a:pt x="54" y="26"/>
                    <a:pt x="54" y="26"/>
                    <a:pt x="54" y="26"/>
                  </a:cubicBezTo>
                  <a:cubicBezTo>
                    <a:pt x="54" y="18"/>
                    <a:pt x="54" y="18"/>
                    <a:pt x="54" y="18"/>
                  </a:cubicBezTo>
                  <a:cubicBezTo>
                    <a:pt x="44" y="18"/>
                    <a:pt x="44" y="18"/>
                    <a:pt x="44" y="18"/>
                  </a:cubicBezTo>
                  <a:cubicBezTo>
                    <a:pt x="43" y="18"/>
                    <a:pt x="42" y="19"/>
                    <a:pt x="41" y="19"/>
                  </a:cubicBezTo>
                  <a:cubicBezTo>
                    <a:pt x="40" y="19"/>
                    <a:pt x="39" y="20"/>
                    <a:pt x="38" y="21"/>
                  </a:cubicBezTo>
                  <a:cubicBezTo>
                    <a:pt x="37" y="21"/>
                    <a:pt x="37" y="22"/>
                    <a:pt x="36" y="23"/>
                  </a:cubicBezTo>
                  <a:cubicBezTo>
                    <a:pt x="36" y="24"/>
                    <a:pt x="35" y="25"/>
                    <a:pt x="34" y="26"/>
                  </a:cubicBezTo>
                  <a:cubicBezTo>
                    <a:pt x="34" y="28"/>
                    <a:pt x="33" y="30"/>
                    <a:pt x="32" y="32"/>
                  </a:cubicBezTo>
                  <a:cubicBezTo>
                    <a:pt x="31" y="34"/>
                    <a:pt x="30" y="36"/>
                    <a:pt x="30" y="37"/>
                  </a:cubicBezTo>
                  <a:cubicBezTo>
                    <a:pt x="29" y="38"/>
                    <a:pt x="28" y="39"/>
                    <a:pt x="28" y="41"/>
                  </a:cubicBezTo>
                  <a:cubicBezTo>
                    <a:pt x="27" y="42"/>
                    <a:pt x="26" y="43"/>
                    <a:pt x="25" y="44"/>
                  </a:cubicBezTo>
                  <a:cubicBezTo>
                    <a:pt x="24" y="45"/>
                    <a:pt x="23" y="47"/>
                    <a:pt x="22" y="48"/>
                  </a:cubicBezTo>
                  <a:cubicBezTo>
                    <a:pt x="21" y="49"/>
                    <a:pt x="20" y="50"/>
                    <a:pt x="19" y="50"/>
                  </a:cubicBezTo>
                  <a:cubicBezTo>
                    <a:pt x="18" y="51"/>
                    <a:pt x="16" y="51"/>
                    <a:pt x="15" y="52"/>
                  </a:cubicBezTo>
                  <a:cubicBezTo>
                    <a:pt x="13" y="52"/>
                    <a:pt x="12" y="52"/>
                    <a:pt x="10" y="52"/>
                  </a:cubicBezTo>
                  <a:cubicBezTo>
                    <a:pt x="2" y="52"/>
                    <a:pt x="2" y="52"/>
                    <a:pt x="2" y="52"/>
                  </a:cubicBezTo>
                  <a:cubicBezTo>
                    <a:pt x="1" y="52"/>
                    <a:pt x="1" y="52"/>
                    <a:pt x="1" y="52"/>
                  </a:cubicBezTo>
                  <a:cubicBezTo>
                    <a:pt x="0" y="52"/>
                    <a:pt x="0" y="52"/>
                    <a:pt x="0" y="51"/>
                  </a:cubicBezTo>
                  <a:cubicBezTo>
                    <a:pt x="0" y="44"/>
                    <a:pt x="0" y="44"/>
                    <a:pt x="0" y="44"/>
                  </a:cubicBezTo>
                  <a:cubicBezTo>
                    <a:pt x="0" y="44"/>
                    <a:pt x="0" y="43"/>
                    <a:pt x="1" y="43"/>
                  </a:cubicBezTo>
                  <a:cubicBezTo>
                    <a:pt x="1" y="43"/>
                    <a:pt x="1" y="43"/>
                    <a:pt x="2" y="43"/>
                  </a:cubicBezTo>
                  <a:cubicBezTo>
                    <a:pt x="10" y="43"/>
                    <a:pt x="10" y="43"/>
                    <a:pt x="10" y="43"/>
                  </a:cubicBezTo>
                  <a:cubicBezTo>
                    <a:pt x="11" y="43"/>
                    <a:pt x="12" y="43"/>
                    <a:pt x="13" y="42"/>
                  </a:cubicBezTo>
                  <a:cubicBezTo>
                    <a:pt x="14" y="42"/>
                    <a:pt x="15" y="41"/>
                    <a:pt x="16" y="40"/>
                  </a:cubicBezTo>
                  <a:cubicBezTo>
                    <a:pt x="17" y="40"/>
                    <a:pt x="17" y="39"/>
                    <a:pt x="18" y="38"/>
                  </a:cubicBezTo>
                  <a:cubicBezTo>
                    <a:pt x="18" y="37"/>
                    <a:pt x="19" y="36"/>
                    <a:pt x="20" y="35"/>
                  </a:cubicBezTo>
                  <a:cubicBezTo>
                    <a:pt x="20" y="34"/>
                    <a:pt x="21" y="31"/>
                    <a:pt x="23" y="29"/>
                  </a:cubicBezTo>
                  <a:cubicBezTo>
                    <a:pt x="23" y="27"/>
                    <a:pt x="24" y="26"/>
                    <a:pt x="24" y="24"/>
                  </a:cubicBezTo>
                  <a:cubicBezTo>
                    <a:pt x="25" y="23"/>
                    <a:pt x="26" y="22"/>
                    <a:pt x="26" y="21"/>
                  </a:cubicBezTo>
                  <a:cubicBezTo>
                    <a:pt x="27" y="19"/>
                    <a:pt x="28" y="18"/>
                    <a:pt x="29" y="17"/>
                  </a:cubicBezTo>
                  <a:cubicBezTo>
                    <a:pt x="30" y="16"/>
                    <a:pt x="31" y="15"/>
                    <a:pt x="32" y="14"/>
                  </a:cubicBezTo>
                  <a:cubicBezTo>
                    <a:pt x="33" y="12"/>
                    <a:pt x="34" y="12"/>
                    <a:pt x="35" y="11"/>
                  </a:cubicBezTo>
                  <a:cubicBezTo>
                    <a:pt x="36" y="10"/>
                    <a:pt x="38" y="10"/>
                    <a:pt x="39" y="9"/>
                  </a:cubicBezTo>
                  <a:cubicBezTo>
                    <a:pt x="41" y="9"/>
                    <a:pt x="42" y="9"/>
                    <a:pt x="44" y="9"/>
                  </a:cubicBezTo>
                  <a:cubicBezTo>
                    <a:pt x="54" y="9"/>
                    <a:pt x="54" y="9"/>
                    <a:pt x="54" y="9"/>
                  </a:cubicBezTo>
                  <a:cubicBezTo>
                    <a:pt x="54" y="1"/>
                    <a:pt x="54" y="1"/>
                    <a:pt x="54" y="1"/>
                  </a:cubicBezTo>
                  <a:cubicBezTo>
                    <a:pt x="54" y="1"/>
                    <a:pt x="54" y="1"/>
                    <a:pt x="54" y="1"/>
                  </a:cubicBezTo>
                  <a:cubicBezTo>
                    <a:pt x="54" y="0"/>
                    <a:pt x="55" y="0"/>
                    <a:pt x="55" y="0"/>
                  </a:cubicBezTo>
                  <a:cubicBezTo>
                    <a:pt x="55" y="0"/>
                    <a:pt x="56" y="0"/>
                    <a:pt x="56" y="1"/>
                  </a:cubicBezTo>
                  <a:cubicBezTo>
                    <a:pt x="68" y="13"/>
                    <a:pt x="68" y="13"/>
                    <a:pt x="68" y="13"/>
                  </a:cubicBezTo>
                  <a:close/>
                  <a:moveTo>
                    <a:pt x="10" y="9"/>
                  </a:moveTo>
                  <a:cubicBezTo>
                    <a:pt x="16" y="9"/>
                    <a:pt x="22" y="12"/>
                    <a:pt x="26" y="17"/>
                  </a:cubicBezTo>
                  <a:cubicBezTo>
                    <a:pt x="24" y="20"/>
                    <a:pt x="22" y="23"/>
                    <a:pt x="20" y="28"/>
                  </a:cubicBezTo>
                  <a:cubicBezTo>
                    <a:pt x="20" y="26"/>
                    <a:pt x="19" y="26"/>
                    <a:pt x="19" y="25"/>
                  </a:cubicBezTo>
                  <a:cubicBezTo>
                    <a:pt x="19" y="24"/>
                    <a:pt x="18" y="23"/>
                    <a:pt x="17" y="22"/>
                  </a:cubicBezTo>
                  <a:cubicBezTo>
                    <a:pt x="17" y="22"/>
                    <a:pt x="16" y="21"/>
                    <a:pt x="16" y="20"/>
                  </a:cubicBezTo>
                  <a:cubicBezTo>
                    <a:pt x="15" y="20"/>
                    <a:pt x="14" y="19"/>
                    <a:pt x="13" y="19"/>
                  </a:cubicBezTo>
                  <a:cubicBezTo>
                    <a:pt x="12" y="19"/>
                    <a:pt x="11" y="18"/>
                    <a:pt x="10" y="18"/>
                  </a:cubicBezTo>
                  <a:cubicBezTo>
                    <a:pt x="2" y="18"/>
                    <a:pt x="2" y="18"/>
                    <a:pt x="2" y="18"/>
                  </a:cubicBezTo>
                  <a:cubicBezTo>
                    <a:pt x="1" y="18"/>
                    <a:pt x="1" y="18"/>
                    <a:pt x="1" y="18"/>
                  </a:cubicBezTo>
                  <a:cubicBezTo>
                    <a:pt x="0" y="18"/>
                    <a:pt x="0" y="18"/>
                    <a:pt x="0" y="17"/>
                  </a:cubicBezTo>
                  <a:cubicBezTo>
                    <a:pt x="0" y="10"/>
                    <a:pt x="0" y="10"/>
                    <a:pt x="0" y="10"/>
                  </a:cubicBezTo>
                  <a:cubicBezTo>
                    <a:pt x="0" y="10"/>
                    <a:pt x="0" y="9"/>
                    <a:pt x="1" y="9"/>
                  </a:cubicBezTo>
                  <a:cubicBezTo>
                    <a:pt x="1" y="9"/>
                    <a:pt x="1" y="9"/>
                    <a:pt x="2" y="9"/>
                  </a:cubicBezTo>
                  <a:cubicBezTo>
                    <a:pt x="10" y="9"/>
                    <a:pt x="10" y="9"/>
                    <a:pt x="10" y="9"/>
                  </a:cubicBezTo>
                  <a:close/>
                  <a:moveTo>
                    <a:pt x="68" y="47"/>
                  </a:moveTo>
                  <a:cubicBezTo>
                    <a:pt x="68" y="47"/>
                    <a:pt x="68" y="47"/>
                    <a:pt x="68" y="48"/>
                  </a:cubicBezTo>
                  <a:cubicBezTo>
                    <a:pt x="68" y="48"/>
                    <a:pt x="68" y="48"/>
                    <a:pt x="68" y="48"/>
                  </a:cubicBezTo>
                  <a:cubicBezTo>
                    <a:pt x="56" y="61"/>
                    <a:pt x="56" y="61"/>
                    <a:pt x="56" y="61"/>
                  </a:cubicBezTo>
                  <a:cubicBezTo>
                    <a:pt x="56" y="61"/>
                    <a:pt x="55" y="61"/>
                    <a:pt x="55" y="61"/>
                  </a:cubicBezTo>
                  <a:cubicBezTo>
                    <a:pt x="55" y="61"/>
                    <a:pt x="54" y="61"/>
                    <a:pt x="54" y="61"/>
                  </a:cubicBezTo>
                  <a:cubicBezTo>
                    <a:pt x="54" y="60"/>
                    <a:pt x="54" y="60"/>
                    <a:pt x="54" y="60"/>
                  </a:cubicBezTo>
                  <a:cubicBezTo>
                    <a:pt x="54" y="52"/>
                    <a:pt x="54" y="52"/>
                    <a:pt x="54" y="52"/>
                  </a:cubicBezTo>
                  <a:cubicBezTo>
                    <a:pt x="53" y="52"/>
                    <a:pt x="52" y="52"/>
                    <a:pt x="51" y="52"/>
                  </a:cubicBezTo>
                  <a:cubicBezTo>
                    <a:pt x="49" y="52"/>
                    <a:pt x="48" y="52"/>
                    <a:pt x="47" y="52"/>
                  </a:cubicBezTo>
                  <a:cubicBezTo>
                    <a:pt x="47" y="52"/>
                    <a:pt x="46" y="52"/>
                    <a:pt x="45" y="52"/>
                  </a:cubicBezTo>
                  <a:cubicBezTo>
                    <a:pt x="44" y="52"/>
                    <a:pt x="43" y="52"/>
                    <a:pt x="42" y="52"/>
                  </a:cubicBezTo>
                  <a:cubicBezTo>
                    <a:pt x="41" y="52"/>
                    <a:pt x="41" y="52"/>
                    <a:pt x="40" y="52"/>
                  </a:cubicBezTo>
                  <a:cubicBezTo>
                    <a:pt x="39" y="52"/>
                    <a:pt x="38" y="51"/>
                    <a:pt x="37" y="51"/>
                  </a:cubicBezTo>
                  <a:cubicBezTo>
                    <a:pt x="37" y="51"/>
                    <a:pt x="36" y="50"/>
                    <a:pt x="35" y="50"/>
                  </a:cubicBezTo>
                  <a:cubicBezTo>
                    <a:pt x="34" y="50"/>
                    <a:pt x="33" y="49"/>
                    <a:pt x="33" y="49"/>
                  </a:cubicBezTo>
                  <a:cubicBezTo>
                    <a:pt x="32" y="48"/>
                    <a:pt x="31" y="47"/>
                    <a:pt x="31" y="47"/>
                  </a:cubicBezTo>
                  <a:cubicBezTo>
                    <a:pt x="30" y="46"/>
                    <a:pt x="29" y="45"/>
                    <a:pt x="29" y="44"/>
                  </a:cubicBezTo>
                  <a:cubicBezTo>
                    <a:pt x="30" y="42"/>
                    <a:pt x="32" y="38"/>
                    <a:pt x="34" y="34"/>
                  </a:cubicBezTo>
                  <a:cubicBezTo>
                    <a:pt x="34" y="35"/>
                    <a:pt x="35" y="36"/>
                    <a:pt x="35" y="36"/>
                  </a:cubicBezTo>
                  <a:cubicBezTo>
                    <a:pt x="35" y="37"/>
                    <a:pt x="36" y="38"/>
                    <a:pt x="37" y="39"/>
                  </a:cubicBezTo>
                  <a:cubicBezTo>
                    <a:pt x="37" y="40"/>
                    <a:pt x="38" y="40"/>
                    <a:pt x="39" y="41"/>
                  </a:cubicBezTo>
                  <a:cubicBezTo>
                    <a:pt x="39" y="41"/>
                    <a:pt x="40" y="42"/>
                    <a:pt x="41" y="42"/>
                  </a:cubicBezTo>
                  <a:cubicBezTo>
                    <a:pt x="42" y="43"/>
                    <a:pt x="43" y="43"/>
                    <a:pt x="44" y="43"/>
                  </a:cubicBezTo>
                  <a:cubicBezTo>
                    <a:pt x="54" y="43"/>
                    <a:pt x="54" y="43"/>
                    <a:pt x="54" y="43"/>
                  </a:cubicBezTo>
                  <a:cubicBezTo>
                    <a:pt x="54" y="35"/>
                    <a:pt x="54" y="35"/>
                    <a:pt x="54" y="35"/>
                  </a:cubicBezTo>
                  <a:cubicBezTo>
                    <a:pt x="54" y="35"/>
                    <a:pt x="54" y="35"/>
                    <a:pt x="54" y="35"/>
                  </a:cubicBezTo>
                  <a:cubicBezTo>
                    <a:pt x="54" y="34"/>
                    <a:pt x="55" y="34"/>
                    <a:pt x="55" y="34"/>
                  </a:cubicBezTo>
                  <a:cubicBezTo>
                    <a:pt x="55" y="34"/>
                    <a:pt x="56" y="34"/>
                    <a:pt x="56" y="35"/>
                  </a:cubicBezTo>
                  <a:cubicBezTo>
                    <a:pt x="68" y="47"/>
                    <a:pt x="68" y="47"/>
                    <a:pt x="68" y="47"/>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nvGrpSpPr>
            <p:cNvPr id="308" name="Google Shape;308;p14"/>
            <p:cNvGrpSpPr/>
            <p:nvPr/>
          </p:nvGrpSpPr>
          <p:grpSpPr>
            <a:xfrm>
              <a:off x="8979035" y="5541240"/>
              <a:ext cx="1832311" cy="1263474"/>
              <a:chOff x="9128308" y="5506853"/>
              <a:chExt cx="1832311" cy="1263474"/>
            </a:xfrm>
          </p:grpSpPr>
          <p:grpSp>
            <p:nvGrpSpPr>
              <p:cNvPr id="309" name="Google Shape;309;p14"/>
              <p:cNvGrpSpPr/>
              <p:nvPr/>
            </p:nvGrpSpPr>
            <p:grpSpPr>
              <a:xfrm>
                <a:off x="9128308" y="5506853"/>
                <a:ext cx="1832311" cy="1263474"/>
                <a:chOff x="5127822" y="3232646"/>
                <a:chExt cx="1030675" cy="710704"/>
              </a:xfrm>
            </p:grpSpPr>
            <p:sp>
              <p:nvSpPr>
                <p:cNvPr id="310" name="Google Shape;310;p14"/>
                <p:cNvSpPr/>
                <p:nvPr/>
              </p:nvSpPr>
              <p:spPr>
                <a:xfrm>
                  <a:off x="5554993" y="3411259"/>
                  <a:ext cx="603504" cy="532091"/>
                </a:xfrm>
                <a:prstGeom prst="rect">
                  <a:avLst/>
                </a:prstGeom>
                <a:solidFill>
                  <a:schemeClr val="accent5"/>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4368"/>
                    <a:buFont typeface="Arial"/>
                    <a:buNone/>
                  </a:pPr>
                  <a:endParaRPr sz="4368" b="0" i="0" u="none" strike="noStrike" cap="none">
                    <a:solidFill>
                      <a:schemeClr val="dk1"/>
                    </a:solidFill>
                    <a:latin typeface="Arial"/>
                    <a:ea typeface="Arial"/>
                    <a:cs typeface="Arial"/>
                    <a:sym typeface="Arial"/>
                  </a:endParaRPr>
                </a:p>
              </p:txBody>
            </p:sp>
            <p:sp>
              <p:nvSpPr>
                <p:cNvPr id="311" name="Google Shape;311;p14"/>
                <p:cNvSpPr/>
                <p:nvPr/>
              </p:nvSpPr>
              <p:spPr>
                <a:xfrm>
                  <a:off x="5127822" y="3232646"/>
                  <a:ext cx="427171" cy="710704"/>
                </a:xfrm>
                <a:custGeom>
                  <a:avLst/>
                  <a:gdLst/>
                  <a:ahLst/>
                  <a:cxnLst/>
                  <a:rect l="l" t="t" r="r" b="b"/>
                  <a:pathLst>
                    <a:path w="342" h="569" extrusionOk="0">
                      <a:moveTo>
                        <a:pt x="342" y="569"/>
                      </a:moveTo>
                      <a:lnTo>
                        <a:pt x="0" y="42"/>
                      </a:lnTo>
                      <a:lnTo>
                        <a:pt x="45" y="0"/>
                      </a:lnTo>
                      <a:lnTo>
                        <a:pt x="342" y="143"/>
                      </a:lnTo>
                      <a:lnTo>
                        <a:pt x="342" y="569"/>
                      </a:lnTo>
                      <a:close/>
                    </a:path>
                  </a:pathLst>
                </a:custGeom>
                <a:solidFill>
                  <a:srgbClr val="2F5496"/>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4368"/>
                    <a:buFont typeface="Arial"/>
                    <a:buNone/>
                  </a:pPr>
                  <a:endParaRPr sz="4368" b="0" i="0" u="none" strike="noStrike" cap="none">
                    <a:solidFill>
                      <a:schemeClr val="dk1"/>
                    </a:solidFill>
                    <a:latin typeface="Arial"/>
                    <a:ea typeface="Arial"/>
                    <a:cs typeface="Arial"/>
                    <a:sym typeface="Arial"/>
                  </a:endParaRPr>
                </a:p>
              </p:txBody>
            </p:sp>
          </p:grpSp>
          <p:grpSp>
            <p:nvGrpSpPr>
              <p:cNvPr id="312" name="Google Shape;312;p14"/>
              <p:cNvGrpSpPr/>
              <p:nvPr/>
            </p:nvGrpSpPr>
            <p:grpSpPr>
              <a:xfrm>
                <a:off x="10180330" y="6008869"/>
                <a:ext cx="487680" cy="576974"/>
                <a:chOff x="7531101" y="1738312"/>
                <a:chExt cx="225425" cy="266700"/>
              </a:xfrm>
            </p:grpSpPr>
            <p:sp>
              <p:nvSpPr>
                <p:cNvPr id="313" name="Google Shape;313;p14"/>
                <p:cNvSpPr/>
                <p:nvPr/>
              </p:nvSpPr>
              <p:spPr>
                <a:xfrm>
                  <a:off x="7531101" y="1892299"/>
                  <a:ext cx="225425" cy="71438"/>
                </a:xfrm>
                <a:custGeom>
                  <a:avLst/>
                  <a:gdLst/>
                  <a:ahLst/>
                  <a:cxnLst/>
                  <a:rect l="l" t="t" r="r" b="b"/>
                  <a:pathLst>
                    <a:path w="193" h="61" extrusionOk="0">
                      <a:moveTo>
                        <a:pt x="175" y="0"/>
                      </a:moveTo>
                      <a:cubicBezTo>
                        <a:pt x="107" y="36"/>
                        <a:pt x="107" y="36"/>
                        <a:pt x="107" y="36"/>
                      </a:cubicBezTo>
                      <a:cubicBezTo>
                        <a:pt x="104" y="37"/>
                        <a:pt x="100" y="38"/>
                        <a:pt x="97" y="38"/>
                      </a:cubicBezTo>
                      <a:cubicBezTo>
                        <a:pt x="93" y="38"/>
                        <a:pt x="89" y="37"/>
                        <a:pt x="86" y="36"/>
                      </a:cubicBezTo>
                      <a:cubicBezTo>
                        <a:pt x="18" y="0"/>
                        <a:pt x="18" y="0"/>
                        <a:pt x="18" y="0"/>
                      </a:cubicBezTo>
                      <a:cubicBezTo>
                        <a:pt x="2" y="9"/>
                        <a:pt x="2" y="9"/>
                        <a:pt x="2" y="9"/>
                      </a:cubicBezTo>
                      <a:cubicBezTo>
                        <a:pt x="0" y="9"/>
                        <a:pt x="0" y="11"/>
                        <a:pt x="2" y="11"/>
                      </a:cubicBezTo>
                      <a:cubicBezTo>
                        <a:pt x="94" y="60"/>
                        <a:pt x="94" y="60"/>
                        <a:pt x="94" y="60"/>
                      </a:cubicBezTo>
                      <a:cubicBezTo>
                        <a:pt x="95" y="61"/>
                        <a:pt x="98" y="61"/>
                        <a:pt x="99" y="60"/>
                      </a:cubicBezTo>
                      <a:cubicBezTo>
                        <a:pt x="192" y="11"/>
                        <a:pt x="192" y="11"/>
                        <a:pt x="192" y="11"/>
                      </a:cubicBezTo>
                      <a:cubicBezTo>
                        <a:pt x="193" y="11"/>
                        <a:pt x="193" y="9"/>
                        <a:pt x="192" y="9"/>
                      </a:cubicBezTo>
                      <a:lnTo>
                        <a:pt x="175" y="0"/>
                      </a:lnTo>
                      <a:close/>
                    </a:path>
                  </a:pathLst>
                </a:custGeom>
                <a:solidFill>
                  <a:schemeClr val="lt1"/>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4368"/>
                    <a:buFont typeface="Arial"/>
                    <a:buNone/>
                  </a:pPr>
                  <a:endParaRPr sz="4368" b="0" i="0" u="none" strike="noStrike" cap="none">
                    <a:solidFill>
                      <a:schemeClr val="dk1"/>
                    </a:solidFill>
                    <a:latin typeface="Arial"/>
                    <a:ea typeface="Arial"/>
                    <a:cs typeface="Arial"/>
                    <a:sym typeface="Arial"/>
                  </a:endParaRPr>
                </a:p>
              </p:txBody>
            </p:sp>
            <p:sp>
              <p:nvSpPr>
                <p:cNvPr id="314" name="Google Shape;314;p14"/>
                <p:cNvSpPr/>
                <p:nvPr/>
              </p:nvSpPr>
              <p:spPr>
                <a:xfrm>
                  <a:off x="7531101" y="1933574"/>
                  <a:ext cx="225425" cy="71438"/>
                </a:xfrm>
                <a:custGeom>
                  <a:avLst/>
                  <a:gdLst/>
                  <a:ahLst/>
                  <a:cxnLst/>
                  <a:rect l="l" t="t" r="r" b="b"/>
                  <a:pathLst>
                    <a:path w="193" h="61" extrusionOk="0">
                      <a:moveTo>
                        <a:pt x="175" y="0"/>
                      </a:moveTo>
                      <a:cubicBezTo>
                        <a:pt x="107" y="36"/>
                        <a:pt x="107" y="36"/>
                        <a:pt x="107" y="36"/>
                      </a:cubicBezTo>
                      <a:cubicBezTo>
                        <a:pt x="104" y="37"/>
                        <a:pt x="100" y="38"/>
                        <a:pt x="97" y="38"/>
                      </a:cubicBezTo>
                      <a:cubicBezTo>
                        <a:pt x="93" y="38"/>
                        <a:pt x="89" y="37"/>
                        <a:pt x="86" y="36"/>
                      </a:cubicBezTo>
                      <a:cubicBezTo>
                        <a:pt x="18" y="0"/>
                        <a:pt x="18" y="0"/>
                        <a:pt x="18" y="0"/>
                      </a:cubicBezTo>
                      <a:cubicBezTo>
                        <a:pt x="2" y="8"/>
                        <a:pt x="2" y="8"/>
                        <a:pt x="2" y="8"/>
                      </a:cubicBezTo>
                      <a:cubicBezTo>
                        <a:pt x="0" y="9"/>
                        <a:pt x="0" y="10"/>
                        <a:pt x="2" y="11"/>
                      </a:cubicBezTo>
                      <a:cubicBezTo>
                        <a:pt x="94" y="60"/>
                        <a:pt x="94" y="60"/>
                        <a:pt x="94" y="60"/>
                      </a:cubicBezTo>
                      <a:cubicBezTo>
                        <a:pt x="95" y="61"/>
                        <a:pt x="98" y="61"/>
                        <a:pt x="99" y="60"/>
                      </a:cubicBezTo>
                      <a:cubicBezTo>
                        <a:pt x="192" y="11"/>
                        <a:pt x="192" y="11"/>
                        <a:pt x="192" y="11"/>
                      </a:cubicBezTo>
                      <a:cubicBezTo>
                        <a:pt x="193" y="10"/>
                        <a:pt x="193" y="9"/>
                        <a:pt x="192" y="8"/>
                      </a:cubicBezTo>
                      <a:lnTo>
                        <a:pt x="175" y="0"/>
                      </a:lnTo>
                      <a:close/>
                    </a:path>
                  </a:pathLst>
                </a:custGeom>
                <a:solidFill>
                  <a:schemeClr val="lt1"/>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4368"/>
                    <a:buFont typeface="Arial"/>
                    <a:buNone/>
                  </a:pPr>
                  <a:endParaRPr sz="4368" b="0" i="0" u="none" strike="noStrike" cap="none">
                    <a:solidFill>
                      <a:schemeClr val="dk1"/>
                    </a:solidFill>
                    <a:latin typeface="Arial"/>
                    <a:ea typeface="Arial"/>
                    <a:cs typeface="Arial"/>
                    <a:sym typeface="Arial"/>
                  </a:endParaRPr>
                </a:p>
              </p:txBody>
            </p:sp>
            <p:sp>
              <p:nvSpPr>
                <p:cNvPr id="315" name="Google Shape;315;p14"/>
                <p:cNvSpPr/>
                <p:nvPr/>
              </p:nvSpPr>
              <p:spPr>
                <a:xfrm>
                  <a:off x="7531101" y="1831974"/>
                  <a:ext cx="225425" cy="88900"/>
                </a:xfrm>
                <a:custGeom>
                  <a:avLst/>
                  <a:gdLst/>
                  <a:ahLst/>
                  <a:cxnLst/>
                  <a:rect l="l" t="t" r="r" b="b"/>
                  <a:pathLst>
                    <a:path w="193" h="76" extrusionOk="0">
                      <a:moveTo>
                        <a:pt x="192" y="24"/>
                      </a:moveTo>
                      <a:cubicBezTo>
                        <a:pt x="146" y="0"/>
                        <a:pt x="146" y="0"/>
                        <a:pt x="146" y="0"/>
                      </a:cubicBezTo>
                      <a:cubicBezTo>
                        <a:pt x="136" y="16"/>
                        <a:pt x="117" y="27"/>
                        <a:pt x="97" y="27"/>
                      </a:cubicBezTo>
                      <a:cubicBezTo>
                        <a:pt x="76" y="27"/>
                        <a:pt x="58" y="16"/>
                        <a:pt x="47" y="0"/>
                      </a:cubicBezTo>
                      <a:cubicBezTo>
                        <a:pt x="2" y="24"/>
                        <a:pt x="2" y="24"/>
                        <a:pt x="2" y="24"/>
                      </a:cubicBezTo>
                      <a:cubicBezTo>
                        <a:pt x="0" y="25"/>
                        <a:pt x="0" y="26"/>
                        <a:pt x="2" y="26"/>
                      </a:cubicBezTo>
                      <a:cubicBezTo>
                        <a:pt x="94" y="75"/>
                        <a:pt x="94" y="75"/>
                        <a:pt x="94" y="75"/>
                      </a:cubicBezTo>
                      <a:cubicBezTo>
                        <a:pt x="95" y="76"/>
                        <a:pt x="98" y="76"/>
                        <a:pt x="99" y="75"/>
                      </a:cubicBezTo>
                      <a:cubicBezTo>
                        <a:pt x="192" y="26"/>
                        <a:pt x="192" y="26"/>
                        <a:pt x="192" y="26"/>
                      </a:cubicBezTo>
                      <a:cubicBezTo>
                        <a:pt x="193" y="26"/>
                        <a:pt x="193" y="25"/>
                        <a:pt x="192" y="24"/>
                      </a:cubicBezTo>
                    </a:path>
                  </a:pathLst>
                </a:custGeom>
                <a:solidFill>
                  <a:schemeClr val="lt1"/>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4368"/>
                    <a:buFont typeface="Arial"/>
                    <a:buNone/>
                  </a:pPr>
                  <a:endParaRPr sz="4368" b="0" i="0" u="none" strike="noStrike" cap="none">
                    <a:solidFill>
                      <a:schemeClr val="dk1"/>
                    </a:solidFill>
                    <a:latin typeface="Arial"/>
                    <a:ea typeface="Arial"/>
                    <a:cs typeface="Arial"/>
                    <a:sym typeface="Arial"/>
                  </a:endParaRPr>
                </a:p>
              </p:txBody>
            </p:sp>
            <p:sp>
              <p:nvSpPr>
                <p:cNvPr id="316" name="Google Shape;316;p14"/>
                <p:cNvSpPr/>
                <p:nvPr/>
              </p:nvSpPr>
              <p:spPr>
                <a:xfrm>
                  <a:off x="7616826" y="1771649"/>
                  <a:ext cx="38100" cy="34925"/>
                </a:xfrm>
                <a:custGeom>
                  <a:avLst/>
                  <a:gdLst/>
                  <a:ahLst/>
                  <a:cxnLst/>
                  <a:rect l="l" t="t" r="r" b="b"/>
                  <a:pathLst>
                    <a:path w="33" h="30" extrusionOk="0">
                      <a:moveTo>
                        <a:pt x="17" y="0"/>
                      </a:moveTo>
                      <a:cubicBezTo>
                        <a:pt x="13" y="0"/>
                        <a:pt x="9" y="2"/>
                        <a:pt x="6" y="5"/>
                      </a:cubicBezTo>
                      <a:cubicBezTo>
                        <a:pt x="0" y="11"/>
                        <a:pt x="0" y="20"/>
                        <a:pt x="6" y="26"/>
                      </a:cubicBezTo>
                      <a:cubicBezTo>
                        <a:pt x="9" y="29"/>
                        <a:pt x="13" y="30"/>
                        <a:pt x="17" y="30"/>
                      </a:cubicBezTo>
                      <a:cubicBezTo>
                        <a:pt x="21" y="30"/>
                        <a:pt x="25" y="29"/>
                        <a:pt x="27" y="26"/>
                      </a:cubicBezTo>
                      <a:cubicBezTo>
                        <a:pt x="33" y="20"/>
                        <a:pt x="33" y="11"/>
                        <a:pt x="27" y="5"/>
                      </a:cubicBezTo>
                      <a:cubicBezTo>
                        <a:pt x="25" y="2"/>
                        <a:pt x="21" y="0"/>
                        <a:pt x="17" y="0"/>
                      </a:cubicBezTo>
                    </a:path>
                  </a:pathLst>
                </a:custGeom>
                <a:solidFill>
                  <a:schemeClr val="lt1"/>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4368"/>
                    <a:buFont typeface="Arial"/>
                    <a:buNone/>
                  </a:pPr>
                  <a:endParaRPr sz="4368" b="0" i="0" u="none" strike="noStrike" cap="none">
                    <a:solidFill>
                      <a:schemeClr val="dk1"/>
                    </a:solidFill>
                    <a:latin typeface="Arial"/>
                    <a:ea typeface="Arial"/>
                    <a:cs typeface="Arial"/>
                    <a:sym typeface="Arial"/>
                  </a:endParaRPr>
                </a:p>
              </p:txBody>
            </p:sp>
            <p:sp>
              <p:nvSpPr>
                <p:cNvPr id="317" name="Google Shape;317;p14"/>
                <p:cNvSpPr/>
                <p:nvPr/>
              </p:nvSpPr>
              <p:spPr>
                <a:xfrm>
                  <a:off x="7583488" y="1738312"/>
                  <a:ext cx="119063" cy="115888"/>
                </a:xfrm>
                <a:custGeom>
                  <a:avLst/>
                  <a:gdLst/>
                  <a:ahLst/>
                  <a:cxnLst/>
                  <a:rect l="l" t="t" r="r" b="b"/>
                  <a:pathLst>
                    <a:path w="101" h="100" extrusionOk="0">
                      <a:moveTo>
                        <a:pt x="51" y="0"/>
                      </a:moveTo>
                      <a:cubicBezTo>
                        <a:pt x="23" y="0"/>
                        <a:pt x="0" y="22"/>
                        <a:pt x="0" y="50"/>
                      </a:cubicBezTo>
                      <a:cubicBezTo>
                        <a:pt x="0" y="78"/>
                        <a:pt x="23" y="100"/>
                        <a:pt x="51" y="100"/>
                      </a:cubicBezTo>
                      <a:cubicBezTo>
                        <a:pt x="78" y="100"/>
                        <a:pt x="101" y="78"/>
                        <a:pt x="101" y="50"/>
                      </a:cubicBezTo>
                      <a:cubicBezTo>
                        <a:pt x="101" y="22"/>
                        <a:pt x="78" y="0"/>
                        <a:pt x="51" y="0"/>
                      </a:cubicBezTo>
                      <a:moveTo>
                        <a:pt x="82" y="79"/>
                      </a:moveTo>
                      <a:cubicBezTo>
                        <a:pt x="80" y="82"/>
                        <a:pt x="80" y="82"/>
                        <a:pt x="80" y="82"/>
                      </a:cubicBezTo>
                      <a:cubicBezTo>
                        <a:pt x="78" y="83"/>
                        <a:pt x="76" y="83"/>
                        <a:pt x="74" y="82"/>
                      </a:cubicBezTo>
                      <a:cubicBezTo>
                        <a:pt x="60" y="67"/>
                        <a:pt x="60" y="67"/>
                        <a:pt x="60" y="67"/>
                      </a:cubicBezTo>
                      <a:cubicBezTo>
                        <a:pt x="55" y="70"/>
                        <a:pt x="50" y="72"/>
                        <a:pt x="45" y="72"/>
                      </a:cubicBezTo>
                      <a:cubicBezTo>
                        <a:pt x="38" y="72"/>
                        <a:pt x="31" y="69"/>
                        <a:pt x="26" y="64"/>
                      </a:cubicBezTo>
                      <a:cubicBezTo>
                        <a:pt x="15" y="53"/>
                        <a:pt x="15" y="36"/>
                        <a:pt x="26" y="25"/>
                      </a:cubicBezTo>
                      <a:cubicBezTo>
                        <a:pt x="31" y="20"/>
                        <a:pt x="38" y="17"/>
                        <a:pt x="45" y="17"/>
                      </a:cubicBezTo>
                      <a:cubicBezTo>
                        <a:pt x="52" y="17"/>
                        <a:pt x="59" y="20"/>
                        <a:pt x="64" y="25"/>
                      </a:cubicBezTo>
                      <a:cubicBezTo>
                        <a:pt x="73" y="34"/>
                        <a:pt x="75" y="48"/>
                        <a:pt x="68" y="59"/>
                      </a:cubicBezTo>
                      <a:cubicBezTo>
                        <a:pt x="82" y="74"/>
                        <a:pt x="82" y="74"/>
                        <a:pt x="82" y="74"/>
                      </a:cubicBezTo>
                      <a:cubicBezTo>
                        <a:pt x="84" y="75"/>
                        <a:pt x="84" y="78"/>
                        <a:pt x="82" y="79"/>
                      </a:cubicBezTo>
                    </a:path>
                  </a:pathLst>
                </a:custGeom>
                <a:solidFill>
                  <a:schemeClr val="lt1"/>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4368"/>
                    <a:buFont typeface="Arial"/>
                    <a:buNone/>
                  </a:pPr>
                  <a:endParaRPr sz="4368" b="0" i="0" u="none" strike="noStrike" cap="none">
                    <a:solidFill>
                      <a:schemeClr val="dk1"/>
                    </a:solidFill>
                    <a:latin typeface="Arial"/>
                    <a:ea typeface="Arial"/>
                    <a:cs typeface="Arial"/>
                    <a:sym typeface="Arial"/>
                  </a:endParaRPr>
                </a:p>
              </p:txBody>
            </p:sp>
          </p:grpSp>
        </p:grpSp>
        <p:grpSp>
          <p:nvGrpSpPr>
            <p:cNvPr id="318" name="Google Shape;318;p14"/>
            <p:cNvGrpSpPr/>
            <p:nvPr/>
          </p:nvGrpSpPr>
          <p:grpSpPr>
            <a:xfrm>
              <a:off x="5622354" y="5524809"/>
              <a:ext cx="1825584" cy="1263474"/>
              <a:chOff x="5295380" y="5506853"/>
              <a:chExt cx="1825584" cy="1263474"/>
            </a:xfrm>
          </p:grpSpPr>
          <p:grpSp>
            <p:nvGrpSpPr>
              <p:cNvPr id="319" name="Google Shape;319;p14"/>
              <p:cNvGrpSpPr/>
              <p:nvPr/>
            </p:nvGrpSpPr>
            <p:grpSpPr>
              <a:xfrm>
                <a:off x="5295380" y="5506853"/>
                <a:ext cx="1825584" cy="1263474"/>
                <a:chOff x="2971800" y="3232646"/>
                <a:chExt cx="1026891" cy="710704"/>
              </a:xfrm>
            </p:grpSpPr>
            <p:sp>
              <p:nvSpPr>
                <p:cNvPr id="320" name="Google Shape;320;p14"/>
                <p:cNvSpPr/>
                <p:nvPr/>
              </p:nvSpPr>
              <p:spPr>
                <a:xfrm>
                  <a:off x="2971800" y="3411259"/>
                  <a:ext cx="599719" cy="532091"/>
                </a:xfrm>
                <a:prstGeom prst="rect">
                  <a:avLst/>
                </a:prstGeom>
                <a:solidFill>
                  <a:schemeClr val="accent6"/>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4368"/>
                    <a:buFont typeface="Arial"/>
                    <a:buNone/>
                  </a:pPr>
                  <a:endParaRPr sz="4368" b="0" i="0" u="none" strike="noStrike" cap="none">
                    <a:solidFill>
                      <a:schemeClr val="dk1"/>
                    </a:solidFill>
                    <a:latin typeface="Arial"/>
                    <a:ea typeface="Arial"/>
                    <a:cs typeface="Arial"/>
                    <a:sym typeface="Arial"/>
                  </a:endParaRPr>
                </a:p>
              </p:txBody>
            </p:sp>
            <p:sp>
              <p:nvSpPr>
                <p:cNvPr id="321" name="Google Shape;321;p14"/>
                <p:cNvSpPr/>
                <p:nvPr/>
              </p:nvSpPr>
              <p:spPr>
                <a:xfrm>
                  <a:off x="3571520" y="3232646"/>
                  <a:ext cx="427171" cy="710704"/>
                </a:xfrm>
                <a:custGeom>
                  <a:avLst/>
                  <a:gdLst/>
                  <a:ahLst/>
                  <a:cxnLst/>
                  <a:rect l="l" t="t" r="r" b="b"/>
                  <a:pathLst>
                    <a:path w="342" h="569" extrusionOk="0">
                      <a:moveTo>
                        <a:pt x="0" y="569"/>
                      </a:moveTo>
                      <a:lnTo>
                        <a:pt x="342" y="42"/>
                      </a:lnTo>
                      <a:lnTo>
                        <a:pt x="297" y="0"/>
                      </a:lnTo>
                      <a:lnTo>
                        <a:pt x="0" y="143"/>
                      </a:lnTo>
                      <a:lnTo>
                        <a:pt x="0" y="569"/>
                      </a:lnTo>
                      <a:close/>
                    </a:path>
                  </a:pathLst>
                </a:custGeom>
                <a:solidFill>
                  <a:srgbClr val="548135"/>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4368"/>
                    <a:buFont typeface="Arial"/>
                    <a:buNone/>
                  </a:pPr>
                  <a:endParaRPr sz="4368" b="0" i="0" u="none" strike="noStrike" cap="none">
                    <a:solidFill>
                      <a:schemeClr val="dk1"/>
                    </a:solidFill>
                    <a:latin typeface="Arial"/>
                    <a:ea typeface="Arial"/>
                    <a:cs typeface="Arial"/>
                    <a:sym typeface="Arial"/>
                  </a:endParaRPr>
                </a:p>
              </p:txBody>
            </p:sp>
          </p:grpSp>
          <p:grpSp>
            <p:nvGrpSpPr>
              <p:cNvPr id="322" name="Google Shape;322;p14"/>
              <p:cNvGrpSpPr/>
              <p:nvPr/>
            </p:nvGrpSpPr>
            <p:grpSpPr>
              <a:xfrm>
                <a:off x="5574472" y="6087236"/>
                <a:ext cx="435295" cy="435293"/>
                <a:chOff x="1941513" y="2219325"/>
                <a:chExt cx="477838" cy="481012"/>
              </a:xfrm>
            </p:grpSpPr>
            <p:sp>
              <p:nvSpPr>
                <p:cNvPr id="323" name="Google Shape;323;p14"/>
                <p:cNvSpPr/>
                <p:nvPr/>
              </p:nvSpPr>
              <p:spPr>
                <a:xfrm>
                  <a:off x="2201863" y="2222500"/>
                  <a:ext cx="217488" cy="217487"/>
                </a:xfrm>
                <a:custGeom>
                  <a:avLst/>
                  <a:gdLst/>
                  <a:ahLst/>
                  <a:cxnLst/>
                  <a:rect l="l" t="t" r="r" b="b"/>
                  <a:pathLst>
                    <a:path w="82" h="82" extrusionOk="0">
                      <a:moveTo>
                        <a:pt x="54" y="13"/>
                      </a:moveTo>
                      <a:cubicBezTo>
                        <a:pt x="55" y="12"/>
                        <a:pt x="57" y="12"/>
                        <a:pt x="58" y="13"/>
                      </a:cubicBezTo>
                      <a:cubicBezTo>
                        <a:pt x="59" y="14"/>
                        <a:pt x="59" y="16"/>
                        <a:pt x="58" y="17"/>
                      </a:cubicBezTo>
                      <a:cubicBezTo>
                        <a:pt x="11" y="64"/>
                        <a:pt x="11" y="64"/>
                        <a:pt x="11" y="64"/>
                      </a:cubicBezTo>
                      <a:cubicBezTo>
                        <a:pt x="18" y="71"/>
                        <a:pt x="18" y="71"/>
                        <a:pt x="18" y="71"/>
                      </a:cubicBezTo>
                      <a:cubicBezTo>
                        <a:pt x="65" y="24"/>
                        <a:pt x="65" y="24"/>
                        <a:pt x="65" y="24"/>
                      </a:cubicBezTo>
                      <a:cubicBezTo>
                        <a:pt x="66" y="23"/>
                        <a:pt x="68" y="23"/>
                        <a:pt x="69" y="24"/>
                      </a:cubicBezTo>
                      <a:cubicBezTo>
                        <a:pt x="70" y="25"/>
                        <a:pt x="70" y="27"/>
                        <a:pt x="69" y="28"/>
                      </a:cubicBezTo>
                      <a:cubicBezTo>
                        <a:pt x="22" y="75"/>
                        <a:pt x="22" y="75"/>
                        <a:pt x="22" y="75"/>
                      </a:cubicBezTo>
                      <a:cubicBezTo>
                        <a:pt x="29" y="82"/>
                        <a:pt x="29" y="82"/>
                        <a:pt x="29" y="82"/>
                      </a:cubicBezTo>
                      <a:cubicBezTo>
                        <a:pt x="29" y="82"/>
                        <a:pt x="29" y="82"/>
                        <a:pt x="29" y="82"/>
                      </a:cubicBezTo>
                      <a:cubicBezTo>
                        <a:pt x="34" y="77"/>
                        <a:pt x="34" y="77"/>
                        <a:pt x="34" y="77"/>
                      </a:cubicBezTo>
                      <a:cubicBezTo>
                        <a:pt x="34" y="77"/>
                        <a:pt x="34" y="77"/>
                        <a:pt x="34" y="77"/>
                      </a:cubicBezTo>
                      <a:cubicBezTo>
                        <a:pt x="74" y="37"/>
                        <a:pt x="74" y="37"/>
                        <a:pt x="74" y="37"/>
                      </a:cubicBezTo>
                      <a:cubicBezTo>
                        <a:pt x="82" y="29"/>
                        <a:pt x="82" y="16"/>
                        <a:pt x="74" y="8"/>
                      </a:cubicBezTo>
                      <a:cubicBezTo>
                        <a:pt x="66" y="0"/>
                        <a:pt x="53" y="0"/>
                        <a:pt x="45" y="8"/>
                      </a:cubicBezTo>
                      <a:cubicBezTo>
                        <a:pt x="6" y="48"/>
                        <a:pt x="6" y="48"/>
                        <a:pt x="6" y="48"/>
                      </a:cubicBezTo>
                      <a:cubicBezTo>
                        <a:pt x="1" y="53"/>
                        <a:pt x="1" y="53"/>
                        <a:pt x="1" y="53"/>
                      </a:cubicBezTo>
                      <a:cubicBezTo>
                        <a:pt x="0" y="53"/>
                        <a:pt x="0" y="53"/>
                        <a:pt x="0" y="53"/>
                      </a:cubicBezTo>
                      <a:cubicBezTo>
                        <a:pt x="7" y="60"/>
                        <a:pt x="7" y="60"/>
                        <a:pt x="7" y="60"/>
                      </a:cubicBezTo>
                      <a:lnTo>
                        <a:pt x="54" y="13"/>
                      </a:ln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324" name="Google Shape;324;p14"/>
                <p:cNvSpPr/>
                <p:nvPr/>
              </p:nvSpPr>
              <p:spPr>
                <a:xfrm>
                  <a:off x="1947863" y="2508250"/>
                  <a:ext cx="185738" cy="187325"/>
                </a:xfrm>
                <a:custGeom>
                  <a:avLst/>
                  <a:gdLst/>
                  <a:ahLst/>
                  <a:cxnLst/>
                  <a:rect l="l" t="t" r="r" b="b"/>
                  <a:pathLst>
                    <a:path w="117" h="118" extrusionOk="0">
                      <a:moveTo>
                        <a:pt x="55" y="46"/>
                      </a:moveTo>
                      <a:lnTo>
                        <a:pt x="35" y="51"/>
                      </a:lnTo>
                      <a:lnTo>
                        <a:pt x="0" y="104"/>
                      </a:lnTo>
                      <a:lnTo>
                        <a:pt x="6" y="111"/>
                      </a:lnTo>
                      <a:lnTo>
                        <a:pt x="13" y="118"/>
                      </a:lnTo>
                      <a:lnTo>
                        <a:pt x="67" y="82"/>
                      </a:lnTo>
                      <a:lnTo>
                        <a:pt x="72" y="62"/>
                      </a:lnTo>
                      <a:lnTo>
                        <a:pt x="117" y="17"/>
                      </a:lnTo>
                      <a:lnTo>
                        <a:pt x="100" y="0"/>
                      </a:lnTo>
                      <a:lnTo>
                        <a:pt x="55" y="46"/>
                      </a:ln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325" name="Google Shape;325;p14"/>
                <p:cNvSpPr/>
                <p:nvPr/>
              </p:nvSpPr>
              <p:spPr>
                <a:xfrm>
                  <a:off x="1941513" y="2219325"/>
                  <a:ext cx="469900" cy="481012"/>
                </a:xfrm>
                <a:custGeom>
                  <a:avLst/>
                  <a:gdLst/>
                  <a:ahLst/>
                  <a:cxnLst/>
                  <a:rect l="l" t="t" r="r" b="b"/>
                  <a:pathLst>
                    <a:path w="177" h="181" extrusionOk="0">
                      <a:moveTo>
                        <a:pt x="49" y="85"/>
                      </a:moveTo>
                      <a:cubicBezTo>
                        <a:pt x="74" y="110"/>
                        <a:pt x="136" y="172"/>
                        <a:pt x="136" y="172"/>
                      </a:cubicBezTo>
                      <a:cubicBezTo>
                        <a:pt x="146" y="181"/>
                        <a:pt x="161" y="181"/>
                        <a:pt x="170" y="172"/>
                      </a:cubicBezTo>
                      <a:cubicBezTo>
                        <a:pt x="175" y="168"/>
                        <a:pt x="177" y="162"/>
                        <a:pt x="177" y="155"/>
                      </a:cubicBezTo>
                      <a:cubicBezTo>
                        <a:pt x="177" y="149"/>
                        <a:pt x="175" y="143"/>
                        <a:pt x="170" y="138"/>
                      </a:cubicBezTo>
                      <a:cubicBezTo>
                        <a:pt x="84" y="52"/>
                        <a:pt x="84" y="52"/>
                        <a:pt x="84" y="52"/>
                      </a:cubicBezTo>
                      <a:cubicBezTo>
                        <a:pt x="85" y="48"/>
                        <a:pt x="85" y="44"/>
                        <a:pt x="85" y="41"/>
                      </a:cubicBezTo>
                      <a:cubicBezTo>
                        <a:pt x="84" y="31"/>
                        <a:pt x="80" y="22"/>
                        <a:pt x="73" y="15"/>
                      </a:cubicBezTo>
                      <a:cubicBezTo>
                        <a:pt x="61" y="3"/>
                        <a:pt x="43" y="0"/>
                        <a:pt x="28" y="7"/>
                      </a:cubicBezTo>
                      <a:cubicBezTo>
                        <a:pt x="52" y="31"/>
                        <a:pt x="52" y="31"/>
                        <a:pt x="52" y="31"/>
                      </a:cubicBezTo>
                      <a:cubicBezTo>
                        <a:pt x="56" y="34"/>
                        <a:pt x="56" y="40"/>
                        <a:pt x="52" y="44"/>
                      </a:cubicBezTo>
                      <a:cubicBezTo>
                        <a:pt x="42" y="54"/>
                        <a:pt x="42" y="54"/>
                        <a:pt x="42" y="54"/>
                      </a:cubicBezTo>
                      <a:cubicBezTo>
                        <a:pt x="38" y="57"/>
                        <a:pt x="33" y="57"/>
                        <a:pt x="29" y="54"/>
                      </a:cubicBezTo>
                      <a:cubicBezTo>
                        <a:pt x="5" y="30"/>
                        <a:pt x="5" y="30"/>
                        <a:pt x="5" y="30"/>
                      </a:cubicBezTo>
                      <a:cubicBezTo>
                        <a:pt x="0" y="45"/>
                        <a:pt x="3" y="62"/>
                        <a:pt x="15" y="73"/>
                      </a:cubicBezTo>
                      <a:cubicBezTo>
                        <a:pt x="21" y="80"/>
                        <a:pt x="29" y="84"/>
                        <a:pt x="37" y="85"/>
                      </a:cubicBezTo>
                      <a:cubicBezTo>
                        <a:pt x="41" y="86"/>
                        <a:pt x="45" y="86"/>
                        <a:pt x="49" y="85"/>
                      </a:cubicBezTo>
                      <a:close/>
                      <a:moveTo>
                        <a:pt x="145" y="147"/>
                      </a:moveTo>
                      <a:cubicBezTo>
                        <a:pt x="150" y="142"/>
                        <a:pt x="158" y="142"/>
                        <a:pt x="163" y="147"/>
                      </a:cubicBezTo>
                      <a:cubicBezTo>
                        <a:pt x="168" y="152"/>
                        <a:pt x="168" y="160"/>
                        <a:pt x="163" y="165"/>
                      </a:cubicBezTo>
                      <a:cubicBezTo>
                        <a:pt x="158" y="170"/>
                        <a:pt x="150" y="170"/>
                        <a:pt x="145" y="165"/>
                      </a:cubicBezTo>
                      <a:cubicBezTo>
                        <a:pt x="140" y="160"/>
                        <a:pt x="140" y="152"/>
                        <a:pt x="145" y="147"/>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grpSp>
        </p:grpSp>
        <p:grpSp>
          <p:nvGrpSpPr>
            <p:cNvPr id="326" name="Google Shape;326;p14"/>
            <p:cNvGrpSpPr/>
            <p:nvPr/>
          </p:nvGrpSpPr>
          <p:grpSpPr>
            <a:xfrm>
              <a:off x="6864757" y="3110861"/>
              <a:ext cx="2686944" cy="2688887"/>
              <a:chOff x="3832637" y="1852565"/>
              <a:chExt cx="1511405" cy="1512499"/>
            </a:xfrm>
          </p:grpSpPr>
          <p:sp>
            <p:nvSpPr>
              <p:cNvPr id="327" name="Google Shape;327;p14"/>
              <p:cNvSpPr/>
              <p:nvPr/>
            </p:nvSpPr>
            <p:spPr>
              <a:xfrm>
                <a:off x="3832637" y="1852565"/>
                <a:ext cx="1511405" cy="1512499"/>
              </a:xfrm>
              <a:prstGeom prst="ellipse">
                <a:avLst/>
              </a:prstGeom>
              <a:solidFill>
                <a:srgbClr val="F2F2F2"/>
              </a:solidFill>
              <a:ln w="9525" cap="flat" cmpd="sng">
                <a:solidFill>
                  <a:srgbClr val="A6A6A6"/>
                </a:solidFill>
                <a:prstDash val="solid"/>
                <a:round/>
                <a:headEnd type="none" w="sm" len="sm"/>
                <a:tailEnd type="none" w="sm" len="sm"/>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4368"/>
                  <a:buFont typeface="Arial"/>
                  <a:buNone/>
                </a:pPr>
                <a:endParaRPr sz="4368" b="0" i="0" u="none" strike="noStrike" cap="none">
                  <a:solidFill>
                    <a:schemeClr val="dk1"/>
                  </a:solidFill>
                  <a:latin typeface="Arial"/>
                  <a:ea typeface="Arial"/>
                  <a:cs typeface="Arial"/>
                  <a:sym typeface="Arial"/>
                </a:endParaRPr>
              </a:p>
            </p:txBody>
          </p:sp>
          <p:sp>
            <p:nvSpPr>
              <p:cNvPr id="328" name="Google Shape;328;p14"/>
              <p:cNvSpPr/>
              <p:nvPr/>
            </p:nvSpPr>
            <p:spPr>
              <a:xfrm>
                <a:off x="3941743" y="1962212"/>
                <a:ext cx="1293201" cy="1293206"/>
              </a:xfrm>
              <a:prstGeom prst="ellipse">
                <a:avLst/>
              </a:prstGeom>
              <a:solidFill>
                <a:schemeClr val="lt1"/>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4368"/>
                  <a:buFont typeface="Arial"/>
                  <a:buNone/>
                </a:pPr>
                <a:endParaRPr sz="4368" b="0" i="0" u="none" strike="noStrike" cap="none">
                  <a:solidFill>
                    <a:schemeClr val="dk1"/>
                  </a:solidFill>
                  <a:latin typeface="Arial"/>
                  <a:ea typeface="Arial"/>
                  <a:cs typeface="Arial"/>
                  <a:sym typeface="Arial"/>
                </a:endParaRPr>
              </a:p>
            </p:txBody>
          </p:sp>
        </p:grpSp>
        <p:sp>
          <p:nvSpPr>
            <p:cNvPr id="329" name="Google Shape;329;p14"/>
            <p:cNvSpPr txBox="1"/>
            <p:nvPr/>
          </p:nvSpPr>
          <p:spPr>
            <a:xfrm>
              <a:off x="6783108" y="4224284"/>
              <a:ext cx="2850241" cy="43088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262626"/>
                  </a:solidFill>
                  <a:latin typeface="Open Sans"/>
                  <a:ea typeface="Open Sans"/>
                  <a:cs typeface="Open Sans"/>
                  <a:sym typeface="Open Sans"/>
                </a:rPr>
                <a:t>Constructors</a:t>
              </a:r>
              <a:endParaRPr sz="1400" b="0" i="0" u="none" strike="noStrike" cap="none">
                <a:solidFill>
                  <a:srgbClr val="000000"/>
                </a:solidFill>
                <a:latin typeface="Arial"/>
                <a:ea typeface="Arial"/>
                <a:cs typeface="Arial"/>
                <a:sym typeface="Arial"/>
              </a:endParaRPr>
            </a:p>
          </p:txBody>
        </p:sp>
      </p:grpSp>
      <p:sp>
        <p:nvSpPr>
          <p:cNvPr id="330" name="Google Shape;330;p14"/>
          <p:cNvSpPr/>
          <p:nvPr/>
        </p:nvSpPr>
        <p:spPr>
          <a:xfrm>
            <a:off x="1205445" y="1387265"/>
            <a:ext cx="13837227" cy="1719926"/>
          </a:xfrm>
          <a:prstGeom prst="rect">
            <a:avLst/>
          </a:prstGeom>
          <a:noFill/>
          <a:ln>
            <a:noFill/>
          </a:ln>
        </p:spPr>
        <p:txBody>
          <a:bodyPr spcFirstLastPara="1" wrap="square" lIns="91425" tIns="45700" rIns="91425" bIns="45700" anchor="ctr" anchorCtr="0">
            <a:noAutofit/>
          </a:bodyPr>
          <a:lstStyle/>
          <a:p>
            <a:pPr marL="0" marR="0" lvl="0" indent="0" algn="l" rtl="0">
              <a:lnSpc>
                <a:spcPct val="115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a:p>
            <a:pPr marL="0" marR="0" lvl="0" indent="0" algn="l" rtl="0">
              <a:lnSpc>
                <a:spcPct val="115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a:p>
            <a:pPr marL="0" marR="0" lvl="0" indent="0" algn="l" rtl="0">
              <a:lnSpc>
                <a:spcPct val="115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Constructors are used to initialize an object when it is created. It has the same name as the class</a:t>
            </a:r>
            <a:r>
              <a:rPr lang="en-US" sz="2200">
                <a:solidFill>
                  <a:srgbClr val="3F3F3F"/>
                </a:solidFill>
                <a:latin typeface="Open Sans"/>
                <a:ea typeface="Open Sans"/>
                <a:cs typeface="Open Sans"/>
                <a:sym typeface="Open Sans"/>
              </a:rPr>
              <a:t> but </a:t>
            </a:r>
            <a:r>
              <a:rPr lang="en-US" sz="2200" b="0" i="0" u="none" strike="noStrike" cap="none">
                <a:solidFill>
                  <a:srgbClr val="3F3F3F"/>
                </a:solidFill>
                <a:latin typeface="Open Sans"/>
                <a:ea typeface="Open Sans"/>
                <a:cs typeface="Open Sans"/>
                <a:sym typeface="Open Sans"/>
              </a:rPr>
              <a:t>no explicit return type. </a:t>
            </a:r>
            <a:endParaRPr sz="1400" b="0" i="0" u="none" strike="noStrike" cap="none">
              <a:solidFill>
                <a:srgbClr val="000000"/>
              </a:solidFill>
              <a:latin typeface="Arial"/>
              <a:ea typeface="Arial"/>
              <a:cs typeface="Arial"/>
              <a:sym typeface="Arial"/>
            </a:endParaRPr>
          </a:p>
          <a:p>
            <a:pPr marL="0" marR="0" lvl="0" indent="0" algn="l" rtl="0">
              <a:lnSpc>
                <a:spcPct val="115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a:p>
            <a:pPr marL="0" marR="0" lvl="0" indent="0" algn="l" rtl="0">
              <a:lnSpc>
                <a:spcPct val="115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Syntax: </a:t>
            </a:r>
            <a:endParaRPr sz="1400" b="0" i="0" u="none" strike="noStrike" cap="none">
              <a:solidFill>
                <a:srgbClr val="000000"/>
              </a:solidFill>
              <a:latin typeface="Arial"/>
              <a:ea typeface="Arial"/>
              <a:cs typeface="Arial"/>
              <a:sym typeface="Arial"/>
            </a:endParaRPr>
          </a:p>
          <a:p>
            <a:pPr marL="0" marR="0" lvl="0" indent="0" algn="l" rtl="0">
              <a:lnSpc>
                <a:spcPct val="115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class ClassName{ </a:t>
            </a:r>
            <a:endParaRPr sz="1400" b="0" i="0" u="none" strike="noStrike" cap="none">
              <a:solidFill>
                <a:srgbClr val="000000"/>
              </a:solidFill>
              <a:latin typeface="Arial"/>
              <a:ea typeface="Arial"/>
              <a:cs typeface="Arial"/>
              <a:sym typeface="Arial"/>
            </a:endParaRPr>
          </a:p>
          <a:p>
            <a:pPr marL="0" marR="0" lvl="0" indent="0" algn="l" rtl="0">
              <a:lnSpc>
                <a:spcPct val="115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ClassName()</a:t>
            </a:r>
            <a:endParaRPr sz="1400" b="0" i="0" u="none" strike="noStrike" cap="none">
              <a:solidFill>
                <a:srgbClr val="000000"/>
              </a:solidFill>
              <a:latin typeface="Arial"/>
              <a:ea typeface="Arial"/>
              <a:cs typeface="Arial"/>
              <a:sym typeface="Arial"/>
            </a:endParaRPr>
          </a:p>
          <a:p>
            <a:pPr marL="0" marR="0" lvl="0" indent="0" algn="l" rtl="0">
              <a:lnSpc>
                <a:spcPct val="115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 } </a:t>
            </a:r>
            <a:endParaRPr sz="2200" b="0" i="0" u="none" strike="noStrike" cap="none">
              <a:solidFill>
                <a:srgbClr val="3F3F3F"/>
              </a:solidFill>
              <a:latin typeface="Open Sans"/>
              <a:ea typeface="Open Sans"/>
              <a:cs typeface="Open Sans"/>
              <a:sym typeface="Open Sans"/>
            </a:endParaRPr>
          </a:p>
        </p:txBody>
      </p:sp>
      <p:sp>
        <p:nvSpPr>
          <p:cNvPr id="331" name="Google Shape;331;p14"/>
          <p:cNvSpPr/>
          <p:nvPr/>
        </p:nvSpPr>
        <p:spPr>
          <a:xfrm>
            <a:off x="675712" y="5183103"/>
            <a:ext cx="5350592" cy="3205524"/>
          </a:xfrm>
          <a:prstGeom prst="rect">
            <a:avLst/>
          </a:prstGeom>
          <a:noFill/>
          <a:ln w="25400" cap="flat" cmpd="sng">
            <a:solidFill>
              <a:srgbClr val="70AD47"/>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a:solidFill>
                  <a:schemeClr val="accent6"/>
                </a:solidFill>
                <a:latin typeface="Open Sans"/>
                <a:ea typeface="Open Sans"/>
                <a:cs typeface="Open Sans"/>
                <a:sym typeface="Open Sans"/>
              </a:rPr>
              <a:t>No Argument Constructor:</a:t>
            </a:r>
            <a:endParaRPr sz="1400" b="0" i="0" u="none" strike="noStrike" cap="none">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It does not have any parameter.</a:t>
            </a:r>
            <a:endParaRPr sz="1400" b="0" i="0" u="none" strike="noStrike" cap="none">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It is also called “Default” constructor.</a:t>
            </a:r>
            <a:endParaRPr sz="1400" b="0" i="0" u="none" strike="noStrike" cap="none">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If constructor is not defined in a class, then compiler creates a </a:t>
            </a:r>
            <a:r>
              <a:rPr lang="en-US" sz="2200" b="1" i="0" u="none" strike="noStrike" cap="none">
                <a:solidFill>
                  <a:srgbClr val="3F3F3F"/>
                </a:solidFill>
                <a:latin typeface="Open Sans"/>
                <a:ea typeface="Open Sans"/>
                <a:cs typeface="Open Sans"/>
                <a:sym typeface="Open Sans"/>
              </a:rPr>
              <a:t>default constructor (with no arguments)</a:t>
            </a:r>
            <a:r>
              <a:rPr lang="en-US" sz="2200" b="0" i="0" u="none" strike="noStrike" cap="none">
                <a:solidFill>
                  <a:srgbClr val="3F3F3F"/>
                </a:solidFill>
                <a:latin typeface="Open Sans"/>
                <a:ea typeface="Open Sans"/>
                <a:cs typeface="Open Sans"/>
                <a:sym typeface="Open Sans"/>
              </a:rPr>
              <a:t> for the class.</a:t>
            </a:r>
            <a:endParaRPr sz="1400" b="0" i="0" u="none" strike="noStrike" cap="none">
              <a:solidFill>
                <a:srgbClr val="000000"/>
              </a:solidFill>
              <a:latin typeface="Arial"/>
              <a:ea typeface="Arial"/>
              <a:cs typeface="Arial"/>
              <a:sym typeface="Arial"/>
            </a:endParaRPr>
          </a:p>
        </p:txBody>
      </p:sp>
      <p:sp>
        <p:nvSpPr>
          <p:cNvPr id="332" name="Google Shape;332;p14"/>
          <p:cNvSpPr/>
          <p:nvPr/>
        </p:nvSpPr>
        <p:spPr>
          <a:xfrm>
            <a:off x="10229696" y="5075644"/>
            <a:ext cx="5350592" cy="3205524"/>
          </a:xfrm>
          <a:prstGeom prst="rect">
            <a:avLst/>
          </a:prstGeom>
          <a:noFill/>
          <a:ln w="25400" cap="flat" cmpd="sng">
            <a:solidFill>
              <a:srgbClr val="4472C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a:solidFill>
                  <a:srgbClr val="4472C4"/>
                </a:solidFill>
                <a:latin typeface="Open Sans"/>
                <a:ea typeface="Open Sans"/>
                <a:cs typeface="Open Sans"/>
                <a:sym typeface="Open Sans"/>
              </a:rPr>
              <a:t>Parameterized Constructor:</a:t>
            </a:r>
            <a:endParaRPr sz="1400" b="0" i="0" u="none" strike="noStrike" cap="none">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It can have multiple parameters.</a:t>
            </a:r>
            <a:endParaRPr sz="1400" b="0" i="0" u="none" strike="noStrike" cap="none">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To initialize fields of the class with own values, use parameterized constructor.</a:t>
            </a:r>
            <a:endParaRPr sz="1400" b="0" i="0" u="none" strike="noStrike" cap="none">
              <a:solidFill>
                <a:srgbClr val="000000"/>
              </a:solidFill>
              <a:latin typeface="Arial"/>
              <a:ea typeface="Arial"/>
              <a:cs typeface="Arial"/>
              <a:sym typeface="Arial"/>
            </a:endParaRPr>
          </a:p>
        </p:txBody>
      </p:sp>
      <p:pic>
        <p:nvPicPr>
          <p:cNvPr id="333" name="Google Shape;333;p14"/>
          <p:cNvPicPr preferRelativeResize="0"/>
          <p:nvPr/>
        </p:nvPicPr>
        <p:blipFill rotWithShape="1">
          <a:blip r:embed="rId3">
            <a:alphaModFix/>
          </a:blip>
          <a:srcRect/>
          <a:stretch/>
        </p:blipFill>
        <p:spPr>
          <a:xfrm>
            <a:off x="6257223" y="603159"/>
            <a:ext cx="3708250" cy="36576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39" name="Google Shape;339;p15"/>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3200"/>
              <a:buFont typeface="Open Sans ExtraBold"/>
              <a:buNone/>
            </a:pPr>
            <a:r>
              <a:rPr lang="en-US"/>
              <a:t>Difference between Constructor and Method</a:t>
            </a:r>
            <a:endParaRPr/>
          </a:p>
        </p:txBody>
      </p:sp>
      <p:graphicFrame>
        <p:nvGraphicFramePr>
          <p:cNvPr id="340" name="Google Shape;340;p15"/>
          <p:cNvGraphicFramePr/>
          <p:nvPr/>
        </p:nvGraphicFramePr>
        <p:xfrm>
          <a:off x="773612" y="2307871"/>
          <a:ext cx="14752300" cy="4296625"/>
        </p:xfrm>
        <a:graphic>
          <a:graphicData uri="http://schemas.openxmlformats.org/drawingml/2006/table">
            <a:tbl>
              <a:tblPr firstRow="1" bandRow="1">
                <a:noFill/>
                <a:tableStyleId>{5DBDFC73-AC3F-4B89-AA35-C8D224C4DE80}</a:tableStyleId>
              </a:tblPr>
              <a:tblGrid>
                <a:gridCol w="7376150"/>
                <a:gridCol w="7376150"/>
              </a:tblGrid>
              <a:tr h="859325">
                <a:tc>
                  <a:txBody>
                    <a:bodyPr/>
                    <a:lstStyle/>
                    <a:p>
                      <a:pPr marL="0" marR="0" lvl="0" indent="0" algn="ctr" rtl="0">
                        <a:lnSpc>
                          <a:spcPct val="100000"/>
                        </a:lnSpc>
                        <a:spcBef>
                          <a:spcPts val="0"/>
                        </a:spcBef>
                        <a:spcAft>
                          <a:spcPts val="0"/>
                        </a:spcAft>
                        <a:buClr>
                          <a:srgbClr val="000000"/>
                        </a:buClr>
                        <a:buSzPts val="2200"/>
                        <a:buFont typeface="Arial"/>
                        <a:buNone/>
                      </a:pPr>
                      <a:r>
                        <a:rPr lang="en-US" sz="2200" u="none" strike="noStrike" cap="none">
                          <a:latin typeface="Open Sans"/>
                          <a:ea typeface="Open Sans"/>
                          <a:cs typeface="Open Sans"/>
                          <a:sym typeface="Open Sans"/>
                        </a:rPr>
                        <a:t>Constructor</a:t>
                      </a:r>
                      <a:endParaRPr sz="1400" u="none" strike="noStrike" cap="none"/>
                    </a:p>
                  </a:txBody>
                  <a:tcPr marL="110650" marR="110650" marT="60850" marB="60850" anchor="ctr"/>
                </a:tc>
                <a:tc>
                  <a:txBody>
                    <a:bodyPr/>
                    <a:lstStyle/>
                    <a:p>
                      <a:pPr marL="0" marR="0" lvl="0" indent="0" algn="ctr" rtl="0">
                        <a:lnSpc>
                          <a:spcPct val="100000"/>
                        </a:lnSpc>
                        <a:spcBef>
                          <a:spcPts val="0"/>
                        </a:spcBef>
                        <a:spcAft>
                          <a:spcPts val="0"/>
                        </a:spcAft>
                        <a:buClr>
                          <a:srgbClr val="000000"/>
                        </a:buClr>
                        <a:buSzPts val="2200"/>
                        <a:buFont typeface="Arial"/>
                        <a:buNone/>
                      </a:pPr>
                      <a:r>
                        <a:rPr lang="en-US" sz="2200" u="none" strike="noStrike" cap="none">
                          <a:latin typeface="Open Sans"/>
                          <a:ea typeface="Open Sans"/>
                          <a:cs typeface="Open Sans"/>
                          <a:sym typeface="Open Sans"/>
                        </a:rPr>
                        <a:t>Method</a:t>
                      </a:r>
                      <a:endParaRPr sz="1400" u="none" strike="noStrike" cap="none"/>
                    </a:p>
                  </a:txBody>
                  <a:tcPr marL="110650" marR="110650" marT="60850" marB="60850" anchor="ctr"/>
                </a:tc>
              </a:tr>
              <a:tr h="859325">
                <a:tc>
                  <a:txBody>
                    <a:bodyPr/>
                    <a:lstStyle/>
                    <a:p>
                      <a:pPr marL="0" marR="0" lvl="0" indent="0" algn="l" rtl="0">
                        <a:lnSpc>
                          <a:spcPct val="100000"/>
                        </a:lnSpc>
                        <a:spcBef>
                          <a:spcPts val="0"/>
                        </a:spcBef>
                        <a:spcAft>
                          <a:spcPts val="0"/>
                        </a:spcAft>
                        <a:buClr>
                          <a:srgbClr val="000000"/>
                        </a:buClr>
                        <a:buSzPts val="2200"/>
                        <a:buFont typeface="Arial"/>
                        <a:buNone/>
                      </a:pPr>
                      <a:r>
                        <a:rPr lang="en-US" sz="2200" u="none" strike="noStrike" cap="none">
                          <a:solidFill>
                            <a:srgbClr val="3F3F3F"/>
                          </a:solidFill>
                          <a:latin typeface="Open Sans"/>
                          <a:ea typeface="Open Sans"/>
                          <a:cs typeface="Open Sans"/>
                          <a:sym typeface="Open Sans"/>
                        </a:rPr>
                        <a:t>Constructor must not have the return type.</a:t>
                      </a:r>
                      <a:endParaRPr sz="1400" u="none" strike="noStrike" cap="none">
                        <a:solidFill>
                          <a:srgbClr val="3F3F3F"/>
                        </a:solidFill>
                      </a:endParaRPr>
                    </a:p>
                  </a:txBody>
                  <a:tcPr marL="110650" marR="110650" marT="60850" marB="60850" anchor="ctr"/>
                </a:tc>
                <a:tc>
                  <a:txBody>
                    <a:bodyPr/>
                    <a:lstStyle/>
                    <a:p>
                      <a:pPr marL="0" marR="0" lvl="0" indent="0" algn="l" rtl="0">
                        <a:lnSpc>
                          <a:spcPct val="100000"/>
                        </a:lnSpc>
                        <a:spcBef>
                          <a:spcPts val="0"/>
                        </a:spcBef>
                        <a:spcAft>
                          <a:spcPts val="0"/>
                        </a:spcAft>
                        <a:buClr>
                          <a:srgbClr val="000000"/>
                        </a:buClr>
                        <a:buSzPts val="2200"/>
                        <a:buFont typeface="Arial"/>
                        <a:buNone/>
                      </a:pPr>
                      <a:r>
                        <a:rPr lang="en-US" sz="2200" u="none" strike="noStrike" cap="none">
                          <a:solidFill>
                            <a:srgbClr val="3F3F3F"/>
                          </a:solidFill>
                          <a:latin typeface="Open Sans"/>
                          <a:ea typeface="Open Sans"/>
                          <a:cs typeface="Open Sans"/>
                          <a:sym typeface="Open Sans"/>
                        </a:rPr>
                        <a:t>Method must have the return type.</a:t>
                      </a:r>
                      <a:endParaRPr sz="1400" u="none" strike="noStrike" cap="none">
                        <a:solidFill>
                          <a:srgbClr val="3F3F3F"/>
                        </a:solidFill>
                      </a:endParaRPr>
                    </a:p>
                  </a:txBody>
                  <a:tcPr marL="110650" marR="110650" marT="60850" marB="60850" anchor="ctr"/>
                </a:tc>
              </a:tr>
              <a:tr h="859325">
                <a:tc>
                  <a:txBody>
                    <a:bodyPr/>
                    <a:lstStyle/>
                    <a:p>
                      <a:pPr marL="0" marR="0" lvl="0" indent="0" algn="l" rtl="0">
                        <a:lnSpc>
                          <a:spcPct val="100000"/>
                        </a:lnSpc>
                        <a:spcBef>
                          <a:spcPts val="0"/>
                        </a:spcBef>
                        <a:spcAft>
                          <a:spcPts val="0"/>
                        </a:spcAft>
                        <a:buClr>
                          <a:srgbClr val="000000"/>
                        </a:buClr>
                        <a:buSzPts val="2200"/>
                        <a:buFont typeface="Arial"/>
                        <a:buNone/>
                      </a:pPr>
                      <a:r>
                        <a:rPr lang="en-US" sz="2200" u="none" strike="noStrike" cap="none">
                          <a:solidFill>
                            <a:srgbClr val="3F3F3F"/>
                          </a:solidFill>
                          <a:latin typeface="Open Sans"/>
                          <a:ea typeface="Open Sans"/>
                          <a:cs typeface="Open Sans"/>
                          <a:sym typeface="Open Sans"/>
                        </a:rPr>
                        <a:t>Constructor name must be same as the class name.</a:t>
                      </a:r>
                      <a:endParaRPr sz="1400" u="none" strike="noStrike" cap="none">
                        <a:solidFill>
                          <a:srgbClr val="3F3F3F"/>
                        </a:solidFill>
                      </a:endParaRPr>
                    </a:p>
                  </a:txBody>
                  <a:tcPr marL="110650" marR="110650" marT="60850" marB="60850" anchor="ctr"/>
                </a:tc>
                <a:tc>
                  <a:txBody>
                    <a:bodyPr/>
                    <a:lstStyle/>
                    <a:p>
                      <a:pPr marL="0" marR="0" lvl="0" indent="0" algn="l" rtl="0">
                        <a:lnSpc>
                          <a:spcPct val="100000"/>
                        </a:lnSpc>
                        <a:spcBef>
                          <a:spcPts val="0"/>
                        </a:spcBef>
                        <a:spcAft>
                          <a:spcPts val="0"/>
                        </a:spcAft>
                        <a:buClr>
                          <a:srgbClr val="000000"/>
                        </a:buClr>
                        <a:buSzPts val="2200"/>
                        <a:buFont typeface="Arial"/>
                        <a:buNone/>
                      </a:pPr>
                      <a:r>
                        <a:rPr lang="en-US" sz="2200" u="none" strike="noStrike" cap="none">
                          <a:solidFill>
                            <a:srgbClr val="3F3F3F"/>
                          </a:solidFill>
                          <a:latin typeface="Open Sans"/>
                          <a:ea typeface="Open Sans"/>
                          <a:cs typeface="Open Sans"/>
                          <a:sym typeface="Open Sans"/>
                        </a:rPr>
                        <a:t>Method name must not be same as the class name.</a:t>
                      </a:r>
                      <a:endParaRPr sz="1400" u="none" strike="noStrike" cap="none">
                        <a:solidFill>
                          <a:srgbClr val="3F3F3F"/>
                        </a:solidFill>
                      </a:endParaRPr>
                    </a:p>
                  </a:txBody>
                  <a:tcPr marL="110650" marR="110650" marT="60850" marB="60850" anchor="ctr"/>
                </a:tc>
              </a:tr>
              <a:tr h="859325">
                <a:tc>
                  <a:txBody>
                    <a:bodyPr/>
                    <a:lstStyle/>
                    <a:p>
                      <a:pPr marL="0" marR="0" lvl="0" indent="0" algn="l" rtl="0">
                        <a:lnSpc>
                          <a:spcPct val="100000"/>
                        </a:lnSpc>
                        <a:spcBef>
                          <a:spcPts val="0"/>
                        </a:spcBef>
                        <a:spcAft>
                          <a:spcPts val="0"/>
                        </a:spcAft>
                        <a:buClr>
                          <a:srgbClr val="000000"/>
                        </a:buClr>
                        <a:buSzPts val="2200"/>
                        <a:buFont typeface="Arial"/>
                        <a:buNone/>
                      </a:pPr>
                      <a:r>
                        <a:rPr lang="en-US" sz="2200" u="none" strike="noStrike" cap="none">
                          <a:solidFill>
                            <a:srgbClr val="3F3F3F"/>
                          </a:solidFill>
                          <a:latin typeface="Open Sans"/>
                          <a:ea typeface="Open Sans"/>
                          <a:cs typeface="Open Sans"/>
                          <a:sym typeface="Open Sans"/>
                        </a:rPr>
                        <a:t>Constructor is used to initialize the state of an object.</a:t>
                      </a:r>
                      <a:endParaRPr sz="1400" u="none" strike="noStrike" cap="none">
                        <a:solidFill>
                          <a:srgbClr val="3F3F3F"/>
                        </a:solidFill>
                      </a:endParaRPr>
                    </a:p>
                  </a:txBody>
                  <a:tcPr marL="110650" marR="110650" marT="60850" marB="60850" anchor="ctr"/>
                </a:tc>
                <a:tc>
                  <a:txBody>
                    <a:bodyPr/>
                    <a:lstStyle/>
                    <a:p>
                      <a:pPr marL="0" marR="0" lvl="0" indent="0" algn="l" rtl="0">
                        <a:lnSpc>
                          <a:spcPct val="100000"/>
                        </a:lnSpc>
                        <a:spcBef>
                          <a:spcPts val="0"/>
                        </a:spcBef>
                        <a:spcAft>
                          <a:spcPts val="0"/>
                        </a:spcAft>
                        <a:buClr>
                          <a:srgbClr val="000000"/>
                        </a:buClr>
                        <a:buSzPts val="2200"/>
                        <a:buFont typeface="Arial"/>
                        <a:buNone/>
                      </a:pPr>
                      <a:r>
                        <a:rPr lang="en-US" sz="2200" u="none" strike="noStrike" cap="none">
                          <a:solidFill>
                            <a:srgbClr val="3F3F3F"/>
                          </a:solidFill>
                          <a:latin typeface="Open Sans"/>
                          <a:ea typeface="Open Sans"/>
                          <a:cs typeface="Open Sans"/>
                          <a:sym typeface="Open Sans"/>
                        </a:rPr>
                        <a:t>Method is used to expose the behavior of an object.</a:t>
                      </a:r>
                      <a:endParaRPr sz="1400" u="none" strike="noStrike" cap="none">
                        <a:solidFill>
                          <a:srgbClr val="3F3F3F"/>
                        </a:solidFill>
                      </a:endParaRPr>
                    </a:p>
                  </a:txBody>
                  <a:tcPr marL="110650" marR="110650" marT="60850" marB="60850" anchor="ctr"/>
                </a:tc>
              </a:tr>
              <a:tr h="859325">
                <a:tc>
                  <a:txBody>
                    <a:bodyPr/>
                    <a:lstStyle/>
                    <a:p>
                      <a:pPr marL="0" marR="0" lvl="0" indent="0" algn="l" rtl="0">
                        <a:lnSpc>
                          <a:spcPct val="100000"/>
                        </a:lnSpc>
                        <a:spcBef>
                          <a:spcPts val="0"/>
                        </a:spcBef>
                        <a:spcAft>
                          <a:spcPts val="0"/>
                        </a:spcAft>
                        <a:buClr>
                          <a:srgbClr val="000000"/>
                        </a:buClr>
                        <a:buSzPts val="2200"/>
                        <a:buFont typeface="Arial"/>
                        <a:buNone/>
                      </a:pPr>
                      <a:r>
                        <a:rPr lang="en-US" sz="2200" u="none" strike="noStrike" cap="none">
                          <a:solidFill>
                            <a:srgbClr val="3F3F3F"/>
                          </a:solidFill>
                          <a:latin typeface="Open Sans"/>
                          <a:ea typeface="Open Sans"/>
                          <a:cs typeface="Open Sans"/>
                          <a:sym typeface="Open Sans"/>
                        </a:rPr>
                        <a:t>Constructor is invoked implicitly.</a:t>
                      </a:r>
                      <a:endParaRPr sz="1400" u="none" strike="noStrike" cap="none">
                        <a:solidFill>
                          <a:srgbClr val="3F3F3F"/>
                        </a:solidFill>
                      </a:endParaRPr>
                    </a:p>
                  </a:txBody>
                  <a:tcPr marL="110650" marR="110650" marT="60850" marB="60850" anchor="ctr"/>
                </a:tc>
                <a:tc>
                  <a:txBody>
                    <a:bodyPr/>
                    <a:lstStyle/>
                    <a:p>
                      <a:pPr marL="0" marR="0" lvl="0" indent="0" algn="l" rtl="0">
                        <a:lnSpc>
                          <a:spcPct val="100000"/>
                        </a:lnSpc>
                        <a:spcBef>
                          <a:spcPts val="0"/>
                        </a:spcBef>
                        <a:spcAft>
                          <a:spcPts val="0"/>
                        </a:spcAft>
                        <a:buClr>
                          <a:srgbClr val="000000"/>
                        </a:buClr>
                        <a:buSzPts val="2200"/>
                        <a:buFont typeface="Arial"/>
                        <a:buNone/>
                      </a:pPr>
                      <a:r>
                        <a:rPr lang="en-US" sz="2200" u="none" strike="noStrike" cap="none">
                          <a:solidFill>
                            <a:srgbClr val="3F3F3F"/>
                          </a:solidFill>
                          <a:latin typeface="Open Sans"/>
                          <a:ea typeface="Open Sans"/>
                          <a:cs typeface="Open Sans"/>
                          <a:sym typeface="Open Sans"/>
                        </a:rPr>
                        <a:t>Method is not invoked implicitly.</a:t>
                      </a:r>
                      <a:endParaRPr sz="1400" u="none" strike="noStrike" cap="none">
                        <a:solidFill>
                          <a:srgbClr val="3F3F3F"/>
                        </a:solidFill>
                      </a:endParaRPr>
                    </a:p>
                  </a:txBody>
                  <a:tcPr marL="110650" marR="110650" marT="60850" marB="60850" anchor="ctr"/>
                </a:tc>
              </a:tr>
            </a:tbl>
          </a:graphicData>
        </a:graphic>
      </p:graphicFrame>
      <p:pic>
        <p:nvPicPr>
          <p:cNvPr id="341" name="Google Shape;341;p15"/>
          <p:cNvPicPr preferRelativeResize="0"/>
          <p:nvPr/>
        </p:nvPicPr>
        <p:blipFill rotWithShape="1">
          <a:blip r:embed="rId3">
            <a:alphaModFix/>
          </a:blip>
          <a:srcRect/>
          <a:stretch/>
        </p:blipFill>
        <p:spPr>
          <a:xfrm>
            <a:off x="2292310" y="603159"/>
            <a:ext cx="11638077" cy="36576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16"/>
          <p:cNvSpPr txBox="1">
            <a:spLocks noGrp="1"/>
          </p:cNvSpPr>
          <p:nvPr>
            <p:ph type="title"/>
          </p:nvPr>
        </p:nvSpPr>
        <p:spPr>
          <a:xfrm>
            <a:off x="812800" y="436395"/>
            <a:ext cx="10666185" cy="665045"/>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4400"/>
              <a:buNone/>
            </a:pPr>
            <a:r>
              <a:rPr lang="en-US"/>
              <a:t>Constructors</a:t>
            </a:r>
            <a:endParaRPr/>
          </a:p>
        </p:txBody>
      </p:sp>
      <p:sp>
        <p:nvSpPr>
          <p:cNvPr id="348" name="Google Shape;348;p16"/>
          <p:cNvSpPr txBox="1">
            <a:spLocks noGrp="1"/>
          </p:cNvSpPr>
          <p:nvPr>
            <p:ph type="body" idx="1"/>
          </p:nvPr>
        </p:nvSpPr>
        <p:spPr>
          <a:xfrm>
            <a:off x="1902091" y="2363465"/>
            <a:ext cx="12451817" cy="5527418"/>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Clr>
                <a:srgbClr val="000000"/>
              </a:buClr>
              <a:buSzPts val="2200"/>
              <a:buNone/>
            </a:pPr>
            <a:r>
              <a:rPr lang="en-US" b="1">
                <a:solidFill>
                  <a:srgbClr val="3F3F3F"/>
                </a:solidFill>
                <a:latin typeface="Open Sans"/>
                <a:ea typeface="Open Sans"/>
                <a:cs typeface="Open Sans"/>
                <a:sym typeface="Open Sans"/>
              </a:rPr>
              <a:t>Problem Statement: </a:t>
            </a:r>
            <a:endParaRPr>
              <a:solidFill>
                <a:srgbClr val="3F3F3F"/>
              </a:solidFill>
            </a:endParaRPr>
          </a:p>
          <a:p>
            <a:pPr marL="0" lvl="0" indent="0" algn="l" rtl="0">
              <a:lnSpc>
                <a:spcPct val="115000"/>
              </a:lnSpc>
              <a:spcBef>
                <a:spcPts val="0"/>
              </a:spcBef>
              <a:spcAft>
                <a:spcPts val="0"/>
              </a:spcAft>
              <a:buClr>
                <a:srgbClr val="000000"/>
              </a:buClr>
              <a:buSzPts val="2200"/>
              <a:buNone/>
            </a:pPr>
            <a:r>
              <a:rPr lang="en-US">
                <a:solidFill>
                  <a:srgbClr val="3F3F3F"/>
                </a:solidFill>
                <a:latin typeface="Open Sans"/>
                <a:ea typeface="Open Sans"/>
                <a:cs typeface="Open Sans"/>
                <a:sym typeface="Open Sans"/>
              </a:rPr>
              <a:t>Write a program to demonstrate the uses of constructors and its types.</a:t>
            </a:r>
            <a:endParaRPr>
              <a:solidFill>
                <a:srgbClr val="3F3F3F"/>
              </a:solidFill>
            </a:endParaRPr>
          </a:p>
          <a:p>
            <a:pPr marL="0" marR="0" lvl="0" indent="0" algn="l" rtl="0">
              <a:lnSpc>
                <a:spcPct val="115000"/>
              </a:lnSpc>
              <a:spcBef>
                <a:spcPts val="0"/>
              </a:spcBef>
              <a:spcAft>
                <a:spcPts val="0"/>
              </a:spcAft>
              <a:buClr>
                <a:srgbClr val="0F547B"/>
              </a:buClr>
              <a:buSzPts val="700"/>
              <a:buFont typeface="Arial"/>
              <a:buNone/>
            </a:pPr>
            <a:endParaRPr b="0" i="0" u="none" strike="noStrike" cap="none">
              <a:solidFill>
                <a:srgbClr val="3F3F3F"/>
              </a:solidFill>
              <a:latin typeface="Open Sans SemiBold"/>
              <a:ea typeface="Open Sans SemiBold"/>
              <a:cs typeface="Open Sans SemiBold"/>
              <a:sym typeface="Open Sans SemiBold"/>
            </a:endParaRPr>
          </a:p>
        </p:txBody>
      </p:sp>
      <p:sp>
        <p:nvSpPr>
          <p:cNvPr id="349" name="Google Shape;349;p16"/>
          <p:cNvSpPr txBox="1"/>
          <p:nvPr/>
        </p:nvSpPr>
        <p:spPr>
          <a:xfrm>
            <a:off x="12591457" y="1765347"/>
            <a:ext cx="3484800" cy="3582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rgbClr val="0F547B"/>
              </a:buClr>
              <a:buSzPts val="700"/>
              <a:buFont typeface="Arial"/>
              <a:buNone/>
            </a:pPr>
            <a:r>
              <a:rPr lang="en-US" sz="2200" b="1" i="0" u="none" strike="noStrike" cap="none">
                <a:solidFill>
                  <a:srgbClr val="0F547B"/>
                </a:solidFill>
                <a:latin typeface="Open Sans"/>
                <a:ea typeface="Open Sans"/>
                <a:cs typeface="Open Sans"/>
                <a:sym typeface="Open Sans"/>
              </a:rPr>
              <a:t>Duration: 30 min.</a:t>
            </a:r>
            <a:endParaRPr sz="2200" b="1" i="0" u="none" strike="noStrike" cap="none">
              <a:solidFill>
                <a:srgbClr val="000000"/>
              </a:solidFill>
              <a:latin typeface="Open Sans"/>
              <a:ea typeface="Open Sans"/>
              <a:cs typeface="Open Sans"/>
              <a:sym typeface="Open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5" name="Google Shape;355;p17"/>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3200"/>
              <a:buNone/>
            </a:pPr>
            <a:r>
              <a:rPr lang="en-US">
                <a:latin typeface="Open Sans"/>
                <a:ea typeface="Open Sans"/>
                <a:cs typeface="Open Sans"/>
                <a:sym typeface="Open Sans"/>
              </a:rPr>
              <a:t>Assisted Practice: Guidelines </a:t>
            </a:r>
            <a:endParaRPr>
              <a:latin typeface="Open Sans"/>
              <a:ea typeface="Open Sans"/>
              <a:cs typeface="Open Sans"/>
              <a:sym typeface="Open Sans"/>
            </a:endParaRPr>
          </a:p>
        </p:txBody>
      </p:sp>
      <p:sp>
        <p:nvSpPr>
          <p:cNvPr id="356" name="Google Shape;356;p17"/>
          <p:cNvSpPr txBox="1"/>
          <p:nvPr/>
        </p:nvSpPr>
        <p:spPr>
          <a:xfrm>
            <a:off x="1775629" y="1641835"/>
            <a:ext cx="9063821" cy="4185505"/>
          </a:xfrm>
          <a:prstGeom prst="rect">
            <a:avLst/>
          </a:prstGeom>
          <a:noFill/>
          <a:ln>
            <a:noFill/>
          </a:ln>
        </p:spPr>
        <p:txBody>
          <a:bodyPr spcFirstLastPara="1" wrap="square" lIns="91425" tIns="45700" rIns="91425" bIns="45700" anchor="t" anchorCtr="0">
            <a:spAutoFit/>
          </a:bodyPr>
          <a:lstStyle/>
          <a:p>
            <a:pPr marL="0" marR="0" lvl="0" indent="0" algn="l" rtl="0">
              <a:lnSpc>
                <a:spcPct val="115000"/>
              </a:lnSpc>
              <a:spcBef>
                <a:spcPts val="0"/>
              </a:spcBef>
              <a:spcAft>
                <a:spcPts val="0"/>
              </a:spcAft>
              <a:buNone/>
            </a:pPr>
            <a:r>
              <a:rPr lang="en-US" sz="2200">
                <a:solidFill>
                  <a:srgbClr val="3F3F3F"/>
                </a:solidFill>
                <a:latin typeface="Open Sans"/>
                <a:ea typeface="Open Sans"/>
                <a:cs typeface="Open Sans"/>
                <a:sym typeface="Open Sans"/>
              </a:rPr>
              <a:t>Steps to demonstrate the constructors:</a:t>
            </a:r>
            <a:endParaRPr sz="2200">
              <a:solidFill>
                <a:srgbClr val="3F3F3F"/>
              </a:solidFill>
              <a:latin typeface="Open Sans"/>
              <a:ea typeface="Open Sans"/>
              <a:cs typeface="Open Sans"/>
              <a:sym typeface="Open Sans"/>
            </a:endParaRPr>
          </a:p>
          <a:p>
            <a:pPr marL="457200" marR="0" lvl="0" indent="-457200" algn="l" rtl="0">
              <a:lnSpc>
                <a:spcPct val="115000"/>
              </a:lnSpc>
              <a:spcBef>
                <a:spcPts val="0"/>
              </a:spcBef>
              <a:spcAft>
                <a:spcPts val="0"/>
              </a:spcAft>
              <a:buClr>
                <a:srgbClr val="3F3F3F"/>
              </a:buClr>
              <a:buSzPts val="2200"/>
              <a:buFont typeface="Open Sans"/>
              <a:buAutoNum type="arabicPeriod"/>
            </a:pPr>
            <a:r>
              <a:rPr lang="en-US" sz="2200" b="0" i="0" u="none" strike="noStrike" cap="none">
                <a:solidFill>
                  <a:srgbClr val="3F3F3F"/>
                </a:solidFill>
                <a:latin typeface="Open Sans"/>
                <a:ea typeface="Open Sans"/>
                <a:cs typeface="Open Sans"/>
                <a:sym typeface="Open Sans"/>
              </a:rPr>
              <a:t>Create a Java project in your IDE</a:t>
            </a:r>
            <a:endParaRPr sz="1400" b="0" i="0" u="none" strike="noStrike" cap="none">
              <a:solidFill>
                <a:srgbClr val="3F3F3F"/>
              </a:solidFill>
              <a:latin typeface="Arial"/>
              <a:ea typeface="Arial"/>
              <a:cs typeface="Arial"/>
              <a:sym typeface="Arial"/>
            </a:endParaRPr>
          </a:p>
          <a:p>
            <a:pPr marL="457200" marR="0" lvl="0" indent="-457200" algn="l" rtl="0">
              <a:lnSpc>
                <a:spcPct val="115000"/>
              </a:lnSpc>
              <a:spcBef>
                <a:spcPts val="0"/>
              </a:spcBef>
              <a:spcAft>
                <a:spcPts val="0"/>
              </a:spcAft>
              <a:buClr>
                <a:srgbClr val="3F3F3F"/>
              </a:buClr>
              <a:buSzPts val="2200"/>
              <a:buFont typeface="Open Sans"/>
              <a:buAutoNum type="arabicPeriod"/>
            </a:pPr>
            <a:r>
              <a:rPr lang="en-US" sz="2200" b="0" i="0" u="none" strike="noStrike" cap="none">
                <a:solidFill>
                  <a:srgbClr val="3F3F3F"/>
                </a:solidFill>
                <a:latin typeface="Open Sans"/>
                <a:ea typeface="Open Sans"/>
                <a:cs typeface="Open Sans"/>
                <a:sym typeface="Open Sans"/>
              </a:rPr>
              <a:t>Write a program in Java to create a constructor</a:t>
            </a:r>
            <a:endParaRPr sz="1400" b="0" i="0" u="none" strike="noStrike" cap="none">
              <a:solidFill>
                <a:srgbClr val="3F3F3F"/>
              </a:solidFill>
              <a:latin typeface="Arial"/>
              <a:ea typeface="Arial"/>
              <a:cs typeface="Arial"/>
              <a:sym typeface="Arial"/>
            </a:endParaRPr>
          </a:p>
          <a:p>
            <a:pPr marL="457200" marR="0" lvl="0" indent="-457200" algn="l" rtl="0">
              <a:lnSpc>
                <a:spcPct val="115000"/>
              </a:lnSpc>
              <a:spcBef>
                <a:spcPts val="0"/>
              </a:spcBef>
              <a:spcAft>
                <a:spcPts val="0"/>
              </a:spcAft>
              <a:buClr>
                <a:srgbClr val="3F3F3F"/>
              </a:buClr>
              <a:buSzPts val="2200"/>
              <a:buFont typeface="Open Sans"/>
              <a:buAutoNum type="arabicPeriod"/>
            </a:pPr>
            <a:r>
              <a:rPr lang="en-US" sz="2200" b="0" i="0" u="none" strike="noStrike" cap="none">
                <a:solidFill>
                  <a:srgbClr val="3F3F3F"/>
                </a:solidFill>
                <a:latin typeface="Open Sans"/>
                <a:ea typeface="Open Sans"/>
                <a:cs typeface="Open Sans"/>
                <a:sym typeface="Open Sans"/>
              </a:rPr>
              <a:t>Initialize the .git file</a:t>
            </a:r>
            <a:endParaRPr sz="1400" b="0" i="0" u="none" strike="noStrike" cap="none">
              <a:solidFill>
                <a:srgbClr val="3F3F3F"/>
              </a:solidFill>
              <a:latin typeface="Arial"/>
              <a:ea typeface="Arial"/>
              <a:cs typeface="Arial"/>
              <a:sym typeface="Arial"/>
            </a:endParaRPr>
          </a:p>
          <a:p>
            <a:pPr marL="457200" marR="0" lvl="0" indent="-457200" algn="l" rtl="0">
              <a:lnSpc>
                <a:spcPct val="115000"/>
              </a:lnSpc>
              <a:spcBef>
                <a:spcPts val="0"/>
              </a:spcBef>
              <a:spcAft>
                <a:spcPts val="0"/>
              </a:spcAft>
              <a:buClr>
                <a:srgbClr val="3F3F3F"/>
              </a:buClr>
              <a:buSzPts val="2200"/>
              <a:buFont typeface="Open Sans"/>
              <a:buAutoNum type="arabicPeriod"/>
            </a:pPr>
            <a:r>
              <a:rPr lang="en-US" sz="2200" b="0" i="0" u="none" strike="noStrike" cap="none">
                <a:solidFill>
                  <a:srgbClr val="3F3F3F"/>
                </a:solidFill>
                <a:latin typeface="Open Sans"/>
                <a:ea typeface="Open Sans"/>
                <a:cs typeface="Open Sans"/>
                <a:sym typeface="Open Sans"/>
              </a:rPr>
              <a:t>Add and commit the program files</a:t>
            </a:r>
            <a:endParaRPr sz="1400" b="0" i="0" u="none" strike="noStrike" cap="none">
              <a:solidFill>
                <a:srgbClr val="3F3F3F"/>
              </a:solidFill>
              <a:latin typeface="Arial"/>
              <a:ea typeface="Arial"/>
              <a:cs typeface="Arial"/>
              <a:sym typeface="Arial"/>
            </a:endParaRPr>
          </a:p>
          <a:p>
            <a:pPr marL="457200" marR="0" lvl="0" indent="-457200" algn="l" rtl="0">
              <a:lnSpc>
                <a:spcPct val="115000"/>
              </a:lnSpc>
              <a:spcBef>
                <a:spcPts val="0"/>
              </a:spcBef>
              <a:spcAft>
                <a:spcPts val="0"/>
              </a:spcAft>
              <a:buClr>
                <a:srgbClr val="3F3F3F"/>
              </a:buClr>
              <a:buSzPts val="2200"/>
              <a:buFont typeface="Open Sans"/>
              <a:buAutoNum type="arabicPeriod"/>
            </a:pPr>
            <a:r>
              <a:rPr lang="en-US" sz="2200" b="0" i="0" u="none" strike="noStrike" cap="none">
                <a:solidFill>
                  <a:srgbClr val="3F3F3F"/>
                </a:solidFill>
                <a:latin typeface="Open Sans"/>
                <a:ea typeface="Open Sans"/>
                <a:cs typeface="Open Sans"/>
                <a:sym typeface="Open Sans"/>
              </a:rPr>
              <a:t>Push the code to your GitHub repositor</a:t>
            </a:r>
            <a:r>
              <a:rPr lang="en-US" sz="2200">
                <a:solidFill>
                  <a:srgbClr val="3F3F3F"/>
                </a:solidFill>
                <a:latin typeface="Open Sans"/>
                <a:ea typeface="Open Sans"/>
                <a:cs typeface="Open Sans"/>
                <a:sym typeface="Open Sans"/>
              </a:rPr>
              <a:t>ies</a:t>
            </a:r>
            <a:endParaRPr sz="1400" b="0" i="0" u="none" strike="noStrike" cap="none">
              <a:solidFill>
                <a:srgbClr val="3F3F3F"/>
              </a:solidFill>
              <a:latin typeface="Arial"/>
              <a:ea typeface="Arial"/>
              <a:cs typeface="Arial"/>
              <a:sym typeface="Arial"/>
            </a:endParaRPr>
          </a:p>
        </p:txBody>
      </p:sp>
      <p:pic>
        <p:nvPicPr>
          <p:cNvPr id="357" name="Google Shape;357;p17"/>
          <p:cNvPicPr preferRelativeResize="0"/>
          <p:nvPr/>
        </p:nvPicPr>
        <p:blipFill rotWithShape="1">
          <a:blip r:embed="rId3">
            <a:alphaModFix/>
          </a:blip>
          <a:srcRect/>
          <a:stretch/>
        </p:blipFill>
        <p:spPr>
          <a:xfrm>
            <a:off x="4312900" y="603150"/>
            <a:ext cx="7606049" cy="3657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362" name="Google Shape;362;p18"/>
          <p:cNvSpPr txBox="1">
            <a:spLocks noGrp="1"/>
          </p:cNvSpPr>
          <p:nvPr>
            <p:ph type="body" idx="1"/>
          </p:nvPr>
        </p:nvSpPr>
        <p:spPr>
          <a:xfrm>
            <a:off x="0" y="4114800"/>
            <a:ext cx="16256001" cy="914400"/>
          </a:xfrm>
          <a:prstGeom prst="rect">
            <a:avLst/>
          </a:prstGeom>
          <a:noFill/>
          <a:ln>
            <a:noFill/>
          </a:ln>
        </p:spPr>
        <p:txBody>
          <a:bodyPr spcFirstLastPara="1" wrap="square" lIns="91425" tIns="91425" rIns="91425" bIns="91425" anchor="t" anchorCtr="0">
            <a:noAutofit/>
          </a:bodyPr>
          <a:lstStyle/>
          <a:p>
            <a:pPr marL="50800" lvl="0" indent="0" algn="ctr" rtl="0">
              <a:lnSpc>
                <a:spcPct val="90000"/>
              </a:lnSpc>
              <a:spcBef>
                <a:spcPts val="1000"/>
              </a:spcBef>
              <a:spcAft>
                <a:spcPts val="0"/>
              </a:spcAft>
              <a:buSzPts val="2800"/>
              <a:buNone/>
            </a:pPr>
            <a:r>
              <a:rPr lang="en-US"/>
              <a:t>Collections</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sp>
        <p:nvSpPr>
          <p:cNvPr id="368" name="Google Shape;368;p19"/>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3200"/>
              <a:buFont typeface="Open Sans ExtraBold"/>
              <a:buNone/>
            </a:pPr>
            <a:r>
              <a:rPr lang="en-US"/>
              <a:t>Collections</a:t>
            </a:r>
            <a:endParaRPr/>
          </a:p>
        </p:txBody>
      </p:sp>
      <p:pic>
        <p:nvPicPr>
          <p:cNvPr id="369" name="Google Shape;369;p19"/>
          <p:cNvPicPr preferRelativeResize="0"/>
          <p:nvPr/>
        </p:nvPicPr>
        <p:blipFill rotWithShape="1">
          <a:blip r:embed="rId3">
            <a:alphaModFix/>
          </a:blip>
          <a:srcRect/>
          <a:stretch/>
        </p:blipFill>
        <p:spPr>
          <a:xfrm>
            <a:off x="6446100" y="603159"/>
            <a:ext cx="3371136" cy="365760"/>
          </a:xfrm>
          <a:prstGeom prst="rect">
            <a:avLst/>
          </a:prstGeom>
          <a:noFill/>
          <a:ln>
            <a:noFill/>
          </a:ln>
        </p:spPr>
      </p:pic>
      <p:grpSp>
        <p:nvGrpSpPr>
          <p:cNvPr id="370" name="Google Shape;370;p19"/>
          <p:cNvGrpSpPr/>
          <p:nvPr/>
        </p:nvGrpSpPr>
        <p:grpSpPr>
          <a:xfrm>
            <a:off x="942937" y="1385532"/>
            <a:ext cx="14377357" cy="7089820"/>
            <a:chOff x="1080217" y="1420473"/>
            <a:chExt cx="14377357" cy="7089820"/>
          </a:xfrm>
        </p:grpSpPr>
        <p:sp>
          <p:nvSpPr>
            <p:cNvPr id="371" name="Google Shape;371;p19"/>
            <p:cNvSpPr/>
            <p:nvPr/>
          </p:nvSpPr>
          <p:spPr>
            <a:xfrm>
              <a:off x="1959292" y="1420473"/>
              <a:ext cx="12337500" cy="650700"/>
            </a:xfrm>
            <a:prstGeom prst="round2DiagRect">
              <a:avLst>
                <a:gd name="adj1" fmla="val 16667"/>
                <a:gd name="adj2" fmla="val 0"/>
              </a:avLst>
            </a:prstGeom>
            <a:solidFill>
              <a:srgbClr val="EDEDED"/>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rgbClr val="3F3F3F"/>
                </a:buClr>
                <a:buSzPts val="2000"/>
                <a:buFont typeface="Arial"/>
                <a:buNone/>
              </a:pPr>
              <a:r>
                <a:rPr lang="en-US" sz="2000" b="0" i="0" u="none" strike="noStrike" cap="none">
                  <a:solidFill>
                    <a:srgbClr val="3F3F3F"/>
                  </a:solidFill>
                  <a:latin typeface="Open Sans"/>
                  <a:ea typeface="Open Sans"/>
                  <a:cs typeface="Open Sans"/>
                  <a:sym typeface="Open Sans"/>
                </a:rPr>
                <a:t>A Java </a:t>
              </a:r>
              <a:r>
                <a:rPr lang="en-US" sz="2000" b="0" i="1" u="none" strike="noStrike" cap="none">
                  <a:solidFill>
                    <a:srgbClr val="3F3F3F"/>
                  </a:solidFill>
                  <a:latin typeface="Open Sans"/>
                  <a:ea typeface="Open Sans"/>
                  <a:cs typeface="Open Sans"/>
                  <a:sym typeface="Open Sans"/>
                </a:rPr>
                <a:t>collection </a:t>
              </a:r>
              <a:r>
                <a:rPr lang="en-US" sz="2000" b="0" i="0" u="none" strike="noStrike" cap="none">
                  <a:solidFill>
                    <a:srgbClr val="3F3F3F"/>
                  </a:solidFill>
                  <a:latin typeface="Open Sans"/>
                  <a:ea typeface="Open Sans"/>
                  <a:cs typeface="Open Sans"/>
                  <a:sym typeface="Open Sans"/>
                </a:rPr>
                <a:t>framework</a:t>
              </a:r>
              <a:r>
                <a:rPr lang="en-US" sz="2000" b="0" i="1" u="none" strike="noStrike" cap="none">
                  <a:solidFill>
                    <a:srgbClr val="3F3F3F"/>
                  </a:solidFill>
                  <a:latin typeface="Open Sans"/>
                  <a:ea typeface="Open Sans"/>
                  <a:cs typeface="Open Sans"/>
                  <a:sym typeface="Open Sans"/>
                </a:rPr>
                <a:t> </a:t>
              </a:r>
              <a:r>
                <a:rPr lang="en-US" sz="2000" b="0" i="0" u="none" strike="noStrike" cap="none">
                  <a:solidFill>
                    <a:srgbClr val="3F3F3F"/>
                  </a:solidFill>
                  <a:latin typeface="Open Sans"/>
                  <a:ea typeface="Open Sans"/>
                  <a:cs typeface="Open Sans"/>
                  <a:sym typeface="Open Sans"/>
                </a:rPr>
                <a:t>provides an architecture to store and manipulate a group of objects.</a:t>
              </a:r>
              <a:endParaRPr sz="1400" b="0" i="0" u="none" strike="noStrike" cap="none">
                <a:solidFill>
                  <a:srgbClr val="3F3F3F"/>
                </a:solidFill>
                <a:latin typeface="Arial"/>
                <a:ea typeface="Arial"/>
                <a:cs typeface="Arial"/>
                <a:sym typeface="Arial"/>
              </a:endParaRPr>
            </a:p>
          </p:txBody>
        </p:sp>
        <p:grpSp>
          <p:nvGrpSpPr>
            <p:cNvPr id="372" name="Google Shape;372;p19"/>
            <p:cNvGrpSpPr/>
            <p:nvPr/>
          </p:nvGrpSpPr>
          <p:grpSpPr>
            <a:xfrm>
              <a:off x="4026127" y="2940867"/>
              <a:ext cx="8204568" cy="3339206"/>
              <a:chOff x="5042127" y="2578997"/>
              <a:chExt cx="8204568" cy="3339206"/>
            </a:xfrm>
          </p:grpSpPr>
          <p:grpSp>
            <p:nvGrpSpPr>
              <p:cNvPr id="373" name="Google Shape;373;p19"/>
              <p:cNvGrpSpPr/>
              <p:nvPr/>
            </p:nvGrpSpPr>
            <p:grpSpPr>
              <a:xfrm>
                <a:off x="5042127" y="2578997"/>
                <a:ext cx="8204568" cy="3339206"/>
                <a:chOff x="5171259" y="3997165"/>
                <a:chExt cx="7611623" cy="2770665"/>
              </a:xfrm>
            </p:grpSpPr>
            <p:sp>
              <p:nvSpPr>
                <p:cNvPr id="374" name="Google Shape;374;p19"/>
                <p:cNvSpPr/>
                <p:nvPr/>
              </p:nvSpPr>
              <p:spPr>
                <a:xfrm>
                  <a:off x="6939612" y="3997165"/>
                  <a:ext cx="4408800" cy="947400"/>
                </a:xfrm>
                <a:prstGeom prst="rect">
                  <a:avLst/>
                </a:prstGeom>
                <a:solidFill>
                  <a:srgbClr val="599BD5"/>
                </a:solidFill>
                <a:ln>
                  <a:noFill/>
                </a:ln>
                <a:effectLst>
                  <a:outerShdw blurRad="50800" dist="38100" dir="2700000" algn="tl" rotWithShape="0">
                    <a:srgbClr val="000000">
                      <a:alpha val="40000"/>
                    </a:srgbClr>
                  </a:outerShdw>
                </a:effectLst>
              </p:spPr>
              <p:txBody>
                <a:bodyPr spcFirstLastPara="1" wrap="square" lIns="60200" tIns="60200" rIns="60200" bIns="60200" anchor="ctr" anchorCtr="0">
                  <a:noAutofit/>
                </a:bodyPr>
                <a:lstStyle/>
                <a:p>
                  <a:pPr marL="0" marR="0" lvl="0" indent="0" algn="ctr" rtl="0">
                    <a:lnSpc>
                      <a:spcPct val="90000"/>
                    </a:lnSpc>
                    <a:spcBef>
                      <a:spcPts val="0"/>
                    </a:spcBef>
                    <a:spcAft>
                      <a:spcPts val="0"/>
                    </a:spcAft>
                    <a:buClr>
                      <a:schemeClr val="lt1"/>
                    </a:buClr>
                    <a:buSzPts val="2000"/>
                    <a:buFont typeface="Open Sans"/>
                    <a:buNone/>
                  </a:pPr>
                  <a:r>
                    <a:rPr lang="en-US" sz="2000" b="0" i="0" u="none" strike="noStrike" cap="none">
                      <a:solidFill>
                        <a:schemeClr val="lt1"/>
                      </a:solidFill>
                      <a:latin typeface="Open Sans"/>
                      <a:ea typeface="Open Sans"/>
                      <a:cs typeface="Open Sans"/>
                      <a:sym typeface="Open Sans"/>
                    </a:rPr>
                    <a:t>A Java collection framework includes the following:</a:t>
                  </a:r>
                  <a:endParaRPr sz="1400" b="0" i="0" u="none" strike="noStrike" cap="none">
                    <a:solidFill>
                      <a:srgbClr val="000000"/>
                    </a:solidFill>
                    <a:latin typeface="Arial"/>
                    <a:ea typeface="Arial"/>
                    <a:cs typeface="Arial"/>
                    <a:sym typeface="Arial"/>
                  </a:endParaRPr>
                </a:p>
              </p:txBody>
            </p:sp>
            <p:sp>
              <p:nvSpPr>
                <p:cNvPr id="375" name="Google Shape;375;p19"/>
                <p:cNvSpPr/>
                <p:nvPr/>
              </p:nvSpPr>
              <p:spPr>
                <a:xfrm>
                  <a:off x="5171259" y="5820430"/>
                  <a:ext cx="1894800" cy="947400"/>
                </a:xfrm>
                <a:prstGeom prst="roundRect">
                  <a:avLst>
                    <a:gd name="adj" fmla="val 16667"/>
                  </a:avLst>
                </a:prstGeom>
                <a:solidFill>
                  <a:schemeClr val="accent2"/>
                </a:solidFill>
                <a:ln>
                  <a:noFill/>
                </a:ln>
                <a:effectLst>
                  <a:outerShdw blurRad="50800" dist="38100" dir="2700000" algn="tl" rotWithShape="0">
                    <a:srgbClr val="000000">
                      <a:alpha val="40000"/>
                    </a:srgbClr>
                  </a:outerShdw>
                </a:effectLst>
              </p:spPr>
              <p:txBody>
                <a:bodyPr spcFirstLastPara="1" wrap="square" lIns="60200" tIns="60200" rIns="60200" bIns="60200" anchor="ctr" anchorCtr="0">
                  <a:noAutofit/>
                </a:bodyPr>
                <a:lstStyle/>
                <a:p>
                  <a:pPr marL="0" marR="0" lvl="0" indent="0" algn="ctr" rtl="0">
                    <a:lnSpc>
                      <a:spcPct val="90000"/>
                    </a:lnSpc>
                    <a:spcBef>
                      <a:spcPts val="0"/>
                    </a:spcBef>
                    <a:spcAft>
                      <a:spcPts val="0"/>
                    </a:spcAft>
                    <a:buClr>
                      <a:schemeClr val="lt1"/>
                    </a:buClr>
                    <a:buSzPts val="2000"/>
                    <a:buFont typeface="Open Sans"/>
                    <a:buNone/>
                  </a:pPr>
                  <a:r>
                    <a:rPr lang="en-US" sz="2000" b="0" i="0" u="none" strike="noStrike" cap="none">
                      <a:solidFill>
                        <a:schemeClr val="lt1"/>
                      </a:solidFill>
                      <a:latin typeface="Open Sans"/>
                      <a:ea typeface="Open Sans"/>
                      <a:cs typeface="Open Sans"/>
                      <a:sym typeface="Open Sans"/>
                    </a:rPr>
                    <a:t>Interfaces</a:t>
                  </a:r>
                  <a:endParaRPr sz="1400" b="0" i="0" u="none" strike="noStrike" cap="none">
                    <a:solidFill>
                      <a:srgbClr val="000000"/>
                    </a:solidFill>
                    <a:latin typeface="Arial"/>
                    <a:ea typeface="Arial"/>
                    <a:cs typeface="Arial"/>
                    <a:sym typeface="Arial"/>
                  </a:endParaRPr>
                </a:p>
              </p:txBody>
            </p:sp>
            <p:sp>
              <p:nvSpPr>
                <p:cNvPr id="376" name="Google Shape;376;p19"/>
                <p:cNvSpPr/>
                <p:nvPr/>
              </p:nvSpPr>
              <p:spPr>
                <a:xfrm>
                  <a:off x="8196615" y="5820430"/>
                  <a:ext cx="1894800" cy="947400"/>
                </a:xfrm>
                <a:prstGeom prst="roundRect">
                  <a:avLst>
                    <a:gd name="adj" fmla="val 16667"/>
                  </a:avLst>
                </a:prstGeom>
                <a:solidFill>
                  <a:schemeClr val="accent5"/>
                </a:solidFill>
                <a:ln>
                  <a:noFill/>
                </a:ln>
                <a:effectLst>
                  <a:outerShdw blurRad="50800" dist="38100" dir="2700000" algn="tl" rotWithShape="0">
                    <a:srgbClr val="000000">
                      <a:alpha val="40000"/>
                    </a:srgbClr>
                  </a:outerShdw>
                </a:effectLst>
              </p:spPr>
              <p:txBody>
                <a:bodyPr spcFirstLastPara="1" wrap="square" lIns="60200" tIns="60200" rIns="60200" bIns="60200" anchor="ctr" anchorCtr="0">
                  <a:noAutofit/>
                </a:bodyPr>
                <a:lstStyle/>
                <a:p>
                  <a:pPr marL="0" marR="0" lvl="0" indent="0" algn="ctr" rtl="0">
                    <a:lnSpc>
                      <a:spcPct val="90000"/>
                    </a:lnSpc>
                    <a:spcBef>
                      <a:spcPts val="0"/>
                    </a:spcBef>
                    <a:spcAft>
                      <a:spcPts val="0"/>
                    </a:spcAft>
                    <a:buClr>
                      <a:schemeClr val="lt1"/>
                    </a:buClr>
                    <a:buSzPts val="2000"/>
                    <a:buFont typeface="Open Sans"/>
                    <a:buNone/>
                  </a:pPr>
                  <a:r>
                    <a:rPr lang="en-US" sz="2000" b="0" i="0" u="none" strike="noStrike" cap="none">
                      <a:solidFill>
                        <a:schemeClr val="lt1"/>
                      </a:solidFill>
                      <a:latin typeface="Open Sans"/>
                      <a:ea typeface="Open Sans"/>
                      <a:cs typeface="Open Sans"/>
                      <a:sym typeface="Open Sans"/>
                    </a:rPr>
                    <a:t>Classes</a:t>
                  </a:r>
                  <a:endParaRPr sz="1400" b="0" i="0" u="none" strike="noStrike" cap="none">
                    <a:solidFill>
                      <a:srgbClr val="000000"/>
                    </a:solidFill>
                    <a:latin typeface="Arial"/>
                    <a:ea typeface="Arial"/>
                    <a:cs typeface="Arial"/>
                    <a:sym typeface="Arial"/>
                  </a:endParaRPr>
                </a:p>
              </p:txBody>
            </p:sp>
            <p:sp>
              <p:nvSpPr>
                <p:cNvPr id="377" name="Google Shape;377;p19"/>
                <p:cNvSpPr/>
                <p:nvPr/>
              </p:nvSpPr>
              <p:spPr>
                <a:xfrm>
                  <a:off x="10888082" y="5820429"/>
                  <a:ext cx="1894800" cy="947400"/>
                </a:xfrm>
                <a:prstGeom prst="roundRect">
                  <a:avLst>
                    <a:gd name="adj" fmla="val 16667"/>
                  </a:avLst>
                </a:prstGeom>
                <a:solidFill>
                  <a:srgbClr val="F25F67"/>
                </a:solidFill>
                <a:ln>
                  <a:noFill/>
                </a:ln>
                <a:effectLst>
                  <a:outerShdw blurRad="50800" dist="38100" dir="2700000" algn="tl" rotWithShape="0">
                    <a:srgbClr val="000000">
                      <a:alpha val="40000"/>
                    </a:srgbClr>
                  </a:outerShdw>
                </a:effectLst>
              </p:spPr>
              <p:txBody>
                <a:bodyPr spcFirstLastPara="1" wrap="square" lIns="60200" tIns="60200" rIns="60200" bIns="60200" anchor="ctr" anchorCtr="0">
                  <a:noAutofit/>
                </a:bodyPr>
                <a:lstStyle/>
                <a:p>
                  <a:pPr marL="0" marR="0" lvl="0" indent="0" algn="ctr" rtl="0">
                    <a:lnSpc>
                      <a:spcPct val="90000"/>
                    </a:lnSpc>
                    <a:spcBef>
                      <a:spcPts val="0"/>
                    </a:spcBef>
                    <a:spcAft>
                      <a:spcPts val="0"/>
                    </a:spcAft>
                    <a:buClr>
                      <a:schemeClr val="lt1"/>
                    </a:buClr>
                    <a:buSzPts val="2000"/>
                    <a:buFont typeface="Open Sans"/>
                    <a:buNone/>
                  </a:pPr>
                  <a:r>
                    <a:rPr lang="en-US" sz="2000" b="0" i="0" u="none" strike="noStrike" cap="none">
                      <a:solidFill>
                        <a:schemeClr val="lt1"/>
                      </a:solidFill>
                      <a:latin typeface="Open Sans"/>
                      <a:ea typeface="Open Sans"/>
                      <a:cs typeface="Open Sans"/>
                      <a:sym typeface="Open Sans"/>
                    </a:rPr>
                    <a:t>Algorithms</a:t>
                  </a:r>
                  <a:endParaRPr sz="1400" b="0" i="0" u="none" strike="noStrike" cap="none">
                    <a:solidFill>
                      <a:srgbClr val="000000"/>
                    </a:solidFill>
                    <a:latin typeface="Arial"/>
                    <a:ea typeface="Arial"/>
                    <a:cs typeface="Arial"/>
                    <a:sym typeface="Arial"/>
                  </a:endParaRPr>
                </a:p>
              </p:txBody>
            </p:sp>
          </p:grpSp>
          <p:cxnSp>
            <p:nvCxnSpPr>
              <p:cNvPr id="378" name="Google Shape;378;p19"/>
              <p:cNvCxnSpPr>
                <a:stCxn id="374" idx="2"/>
                <a:endCxn id="375" idx="0"/>
              </p:cNvCxnSpPr>
              <p:nvPr/>
            </p:nvCxnSpPr>
            <p:spPr>
              <a:xfrm rot="5400000">
                <a:off x="7166007" y="2618154"/>
                <a:ext cx="1055700" cy="3261000"/>
              </a:xfrm>
              <a:prstGeom prst="bentConnector3">
                <a:avLst>
                  <a:gd name="adj1" fmla="val 15722"/>
                </a:avLst>
              </a:prstGeom>
              <a:noFill/>
              <a:ln w="38100" cap="flat" cmpd="sng">
                <a:solidFill>
                  <a:schemeClr val="dk1"/>
                </a:solidFill>
                <a:prstDash val="solid"/>
                <a:round/>
                <a:headEnd type="none" w="sm" len="sm"/>
                <a:tailEnd type="triangle" w="med" len="med"/>
              </a:ln>
            </p:spPr>
          </p:cxnSp>
          <p:cxnSp>
            <p:nvCxnSpPr>
              <p:cNvPr id="379" name="Google Shape;379;p19"/>
              <p:cNvCxnSpPr>
                <a:stCxn id="374" idx="2"/>
                <a:endCxn id="377" idx="0"/>
              </p:cNvCxnSpPr>
              <p:nvPr/>
            </p:nvCxnSpPr>
            <p:spPr>
              <a:xfrm rot="-5400000" flipH="1">
                <a:off x="10247007" y="2798154"/>
                <a:ext cx="1055700" cy="2901000"/>
              </a:xfrm>
              <a:prstGeom prst="bentConnector3">
                <a:avLst>
                  <a:gd name="adj1" fmla="val 14650"/>
                </a:avLst>
              </a:prstGeom>
              <a:noFill/>
              <a:ln w="38100" cap="flat" cmpd="sng">
                <a:solidFill>
                  <a:schemeClr val="dk1"/>
                </a:solidFill>
                <a:prstDash val="solid"/>
                <a:round/>
                <a:headEnd type="none" w="sm" len="sm"/>
                <a:tailEnd type="triangle" w="med" len="med"/>
              </a:ln>
            </p:spPr>
          </p:cxnSp>
          <p:cxnSp>
            <p:nvCxnSpPr>
              <p:cNvPr id="380" name="Google Shape;380;p19"/>
              <p:cNvCxnSpPr>
                <a:stCxn id="374" idx="2"/>
                <a:endCxn id="376" idx="0"/>
              </p:cNvCxnSpPr>
              <p:nvPr/>
            </p:nvCxnSpPr>
            <p:spPr>
              <a:xfrm>
                <a:off x="9324357" y="3720804"/>
                <a:ext cx="0" cy="1055700"/>
              </a:xfrm>
              <a:prstGeom prst="straightConnector1">
                <a:avLst/>
              </a:prstGeom>
              <a:noFill/>
              <a:ln w="38100" cap="flat" cmpd="sng">
                <a:solidFill>
                  <a:schemeClr val="dk1"/>
                </a:solidFill>
                <a:prstDash val="solid"/>
                <a:round/>
                <a:headEnd type="none" w="sm" len="sm"/>
                <a:tailEnd type="triangle" w="med" len="med"/>
              </a:ln>
            </p:spPr>
          </p:cxnSp>
        </p:grpSp>
        <p:sp>
          <p:nvSpPr>
            <p:cNvPr id="381" name="Google Shape;381;p19"/>
            <p:cNvSpPr/>
            <p:nvPr/>
          </p:nvSpPr>
          <p:spPr>
            <a:xfrm>
              <a:off x="10559474" y="6949679"/>
              <a:ext cx="4898100" cy="1323300"/>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rgbClr val="3F3F3F"/>
                  </a:solidFill>
                  <a:latin typeface="Open Sans"/>
                  <a:ea typeface="Open Sans"/>
                  <a:cs typeface="Open Sans"/>
                  <a:sym typeface="Open Sans"/>
                </a:rPr>
                <a:t>Methods that perform useful computations, such as searching and sorting, on objects that implement collection interfaces.</a:t>
              </a:r>
              <a:endParaRPr sz="2000" b="0" i="0" u="none" strike="noStrike" cap="none">
                <a:solidFill>
                  <a:srgbClr val="3F3F3F"/>
                </a:solidFill>
                <a:latin typeface="Open Sans"/>
                <a:ea typeface="Open Sans"/>
                <a:cs typeface="Open Sans"/>
                <a:sym typeface="Open Sans"/>
              </a:endParaRPr>
            </a:p>
          </p:txBody>
        </p:sp>
        <p:sp>
          <p:nvSpPr>
            <p:cNvPr id="382" name="Google Shape;382;p19"/>
            <p:cNvSpPr/>
            <p:nvPr/>
          </p:nvSpPr>
          <p:spPr>
            <a:xfrm>
              <a:off x="6532517" y="6949693"/>
              <a:ext cx="3550800" cy="1560600"/>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000">
                  <a:solidFill>
                    <a:srgbClr val="3F3F3F"/>
                  </a:solidFill>
                  <a:latin typeface="Open Sans"/>
                  <a:ea typeface="Open Sans"/>
                  <a:cs typeface="Open Sans"/>
                  <a:sym typeface="Open Sans"/>
                </a:rPr>
                <a:t>They allow c</a:t>
              </a:r>
              <a:r>
                <a:rPr lang="en-US" sz="2000" b="0" i="0" u="none" strike="noStrike" cap="none">
                  <a:solidFill>
                    <a:srgbClr val="3F3F3F"/>
                  </a:solidFill>
                  <a:latin typeface="Open Sans"/>
                  <a:ea typeface="Open Sans"/>
                  <a:cs typeface="Open Sans"/>
                  <a:sym typeface="Open Sans"/>
                </a:rPr>
                <a:t>oncrete implementation of the collection interfaces. In essence, they are reusable data structures.</a:t>
              </a:r>
              <a:endParaRPr sz="1400" b="0" i="0" u="none" strike="noStrike" cap="none">
                <a:solidFill>
                  <a:srgbClr val="000000"/>
                </a:solidFill>
                <a:latin typeface="Arial"/>
                <a:ea typeface="Arial"/>
                <a:cs typeface="Arial"/>
                <a:sym typeface="Arial"/>
              </a:endParaRPr>
            </a:p>
          </p:txBody>
        </p:sp>
        <p:cxnSp>
          <p:nvCxnSpPr>
            <p:cNvPr id="383" name="Google Shape;383;p19"/>
            <p:cNvCxnSpPr>
              <a:stCxn id="375" idx="2"/>
            </p:cNvCxnSpPr>
            <p:nvPr/>
          </p:nvCxnSpPr>
          <p:spPr>
            <a:xfrm flipH="1">
              <a:off x="5035330" y="6280073"/>
              <a:ext cx="12000" cy="658800"/>
            </a:xfrm>
            <a:prstGeom prst="straightConnector1">
              <a:avLst/>
            </a:prstGeom>
            <a:noFill/>
            <a:ln w="28575" cap="flat" cmpd="sng">
              <a:solidFill>
                <a:schemeClr val="dk1"/>
              </a:solidFill>
              <a:prstDash val="solid"/>
              <a:round/>
              <a:headEnd type="none" w="sm" len="sm"/>
              <a:tailEnd type="triangle" w="med" len="med"/>
            </a:ln>
          </p:spPr>
        </p:cxnSp>
        <p:cxnSp>
          <p:nvCxnSpPr>
            <p:cNvPr id="384" name="Google Shape;384;p19"/>
            <p:cNvCxnSpPr>
              <a:stCxn id="377" idx="2"/>
            </p:cNvCxnSpPr>
            <p:nvPr/>
          </p:nvCxnSpPr>
          <p:spPr>
            <a:xfrm>
              <a:off x="11209493" y="6280072"/>
              <a:ext cx="0" cy="669600"/>
            </a:xfrm>
            <a:prstGeom prst="straightConnector1">
              <a:avLst/>
            </a:prstGeom>
            <a:noFill/>
            <a:ln w="28575" cap="flat" cmpd="sng">
              <a:solidFill>
                <a:schemeClr val="dk1"/>
              </a:solidFill>
              <a:prstDash val="solid"/>
              <a:round/>
              <a:headEnd type="none" w="sm" len="sm"/>
              <a:tailEnd type="triangle" w="med" len="med"/>
            </a:ln>
          </p:spPr>
        </p:cxnSp>
        <p:cxnSp>
          <p:nvCxnSpPr>
            <p:cNvPr id="385" name="Google Shape;385;p19"/>
            <p:cNvCxnSpPr>
              <a:stCxn id="376" idx="2"/>
              <a:endCxn id="382" idx="0"/>
            </p:cNvCxnSpPr>
            <p:nvPr/>
          </p:nvCxnSpPr>
          <p:spPr>
            <a:xfrm flipH="1">
              <a:off x="8308061" y="6280073"/>
              <a:ext cx="300" cy="669600"/>
            </a:xfrm>
            <a:prstGeom prst="straightConnector1">
              <a:avLst/>
            </a:prstGeom>
            <a:noFill/>
            <a:ln w="28575" cap="flat" cmpd="sng">
              <a:solidFill>
                <a:schemeClr val="dk1"/>
              </a:solidFill>
              <a:prstDash val="solid"/>
              <a:round/>
              <a:headEnd type="none" w="sm" len="sm"/>
              <a:tailEnd type="triangle" w="med" len="med"/>
            </a:ln>
          </p:spPr>
        </p:cxnSp>
        <p:sp>
          <p:nvSpPr>
            <p:cNvPr id="386" name="Google Shape;386;p19"/>
            <p:cNvSpPr/>
            <p:nvPr/>
          </p:nvSpPr>
          <p:spPr>
            <a:xfrm>
              <a:off x="1080217" y="6949691"/>
              <a:ext cx="4976100" cy="1264200"/>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rgbClr val="3F3F3F"/>
                  </a:solidFill>
                  <a:latin typeface="Open Sans"/>
                  <a:ea typeface="Open Sans"/>
                  <a:cs typeface="Open Sans"/>
                  <a:sym typeface="Open Sans"/>
                </a:rPr>
                <a:t>Interfaces allow collections to be manipulated independent of the details of their representation.</a:t>
              </a: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Google Shape;392;p20"/>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3200"/>
              <a:buFont typeface="Open Sans ExtraBold"/>
              <a:buNone/>
            </a:pPr>
            <a:r>
              <a:rPr lang="en-US"/>
              <a:t>Hierarchy of Collection Framework</a:t>
            </a:r>
            <a:endParaRPr/>
          </a:p>
        </p:txBody>
      </p:sp>
      <p:grpSp>
        <p:nvGrpSpPr>
          <p:cNvPr id="393" name="Google Shape;393;p20"/>
          <p:cNvGrpSpPr/>
          <p:nvPr/>
        </p:nvGrpSpPr>
        <p:grpSpPr>
          <a:xfrm>
            <a:off x="999899" y="3135406"/>
            <a:ext cx="14311433" cy="5225290"/>
            <a:chOff x="1206259" y="3067668"/>
            <a:chExt cx="14311433" cy="5225290"/>
          </a:xfrm>
        </p:grpSpPr>
        <p:sp>
          <p:nvSpPr>
            <p:cNvPr id="394" name="Google Shape;394;p20"/>
            <p:cNvSpPr/>
            <p:nvPr/>
          </p:nvSpPr>
          <p:spPr>
            <a:xfrm>
              <a:off x="6496812" y="3067668"/>
              <a:ext cx="2523145" cy="568578"/>
            </a:xfrm>
            <a:prstGeom prst="rect">
              <a:avLst/>
            </a:prstGeom>
            <a:solidFill>
              <a:srgbClr val="BBD6EE"/>
            </a:solidFill>
            <a:ln w="25400" cap="flat" cmpd="sng">
              <a:solidFill>
                <a:srgbClr val="BBD6E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rgbClr val="3F3F3F"/>
                  </a:solidFill>
                  <a:latin typeface="Open Sans"/>
                  <a:ea typeface="Open Sans"/>
                  <a:cs typeface="Open Sans"/>
                  <a:sym typeface="Open Sans"/>
                </a:rPr>
                <a:t>Collection</a:t>
              </a:r>
              <a:endParaRPr sz="1400" b="0" i="0" u="none" strike="noStrike" cap="none">
                <a:solidFill>
                  <a:srgbClr val="000000"/>
                </a:solidFill>
                <a:latin typeface="Arial"/>
                <a:ea typeface="Arial"/>
                <a:cs typeface="Arial"/>
                <a:sym typeface="Arial"/>
              </a:endParaRPr>
            </a:p>
          </p:txBody>
        </p:sp>
        <p:sp>
          <p:nvSpPr>
            <p:cNvPr id="395" name="Google Shape;395;p20"/>
            <p:cNvSpPr/>
            <p:nvPr/>
          </p:nvSpPr>
          <p:spPr>
            <a:xfrm>
              <a:off x="10946610" y="3067668"/>
              <a:ext cx="2523145" cy="568578"/>
            </a:xfrm>
            <a:prstGeom prst="rect">
              <a:avLst/>
            </a:prstGeom>
            <a:solidFill>
              <a:srgbClr val="BBD6EE"/>
            </a:solidFill>
            <a:ln w="25400" cap="flat" cmpd="sng">
              <a:solidFill>
                <a:srgbClr val="BBD6E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rgbClr val="3F3F3F"/>
                  </a:solidFill>
                  <a:latin typeface="Open Sans"/>
                  <a:ea typeface="Open Sans"/>
                  <a:cs typeface="Open Sans"/>
                  <a:sym typeface="Open Sans"/>
                </a:rPr>
                <a:t>Iterable</a:t>
              </a:r>
              <a:endParaRPr sz="1400" b="0" i="0" u="none" strike="noStrike" cap="none">
                <a:solidFill>
                  <a:srgbClr val="000000"/>
                </a:solidFill>
                <a:latin typeface="Arial"/>
                <a:ea typeface="Arial"/>
                <a:cs typeface="Arial"/>
                <a:sym typeface="Arial"/>
              </a:endParaRPr>
            </a:p>
          </p:txBody>
        </p:sp>
        <p:sp>
          <p:nvSpPr>
            <p:cNvPr id="396" name="Google Shape;396;p20"/>
            <p:cNvSpPr/>
            <p:nvPr/>
          </p:nvSpPr>
          <p:spPr>
            <a:xfrm>
              <a:off x="6968527" y="4631636"/>
              <a:ext cx="1579716" cy="568578"/>
            </a:xfrm>
            <a:prstGeom prst="rect">
              <a:avLst/>
            </a:prstGeom>
            <a:solidFill>
              <a:srgbClr val="BBD6EE"/>
            </a:solidFill>
            <a:ln w="25400" cap="flat" cmpd="sng">
              <a:solidFill>
                <a:srgbClr val="BBD6E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rgbClr val="3F3F3F"/>
                  </a:solidFill>
                  <a:latin typeface="Open Sans"/>
                  <a:ea typeface="Open Sans"/>
                  <a:cs typeface="Open Sans"/>
                  <a:sym typeface="Open Sans"/>
                </a:rPr>
                <a:t>Queue</a:t>
              </a:r>
              <a:endParaRPr sz="1400" b="0" i="0" u="none" strike="noStrike" cap="none">
                <a:solidFill>
                  <a:srgbClr val="000000"/>
                </a:solidFill>
                <a:latin typeface="Arial"/>
                <a:ea typeface="Arial"/>
                <a:cs typeface="Arial"/>
                <a:sym typeface="Arial"/>
              </a:endParaRPr>
            </a:p>
          </p:txBody>
        </p:sp>
        <p:sp>
          <p:nvSpPr>
            <p:cNvPr id="397" name="Google Shape;397;p20"/>
            <p:cNvSpPr/>
            <p:nvPr/>
          </p:nvSpPr>
          <p:spPr>
            <a:xfrm>
              <a:off x="11418325" y="4602109"/>
              <a:ext cx="1579716" cy="568578"/>
            </a:xfrm>
            <a:prstGeom prst="rect">
              <a:avLst/>
            </a:prstGeom>
            <a:solidFill>
              <a:srgbClr val="BBD6EE"/>
            </a:solidFill>
            <a:ln w="25400" cap="flat" cmpd="sng">
              <a:solidFill>
                <a:srgbClr val="BBD6E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rgbClr val="3F3F3F"/>
                  </a:solidFill>
                  <a:latin typeface="Open Sans"/>
                  <a:ea typeface="Open Sans"/>
                  <a:cs typeface="Open Sans"/>
                  <a:sym typeface="Open Sans"/>
                </a:rPr>
                <a:t>Set</a:t>
              </a:r>
              <a:endParaRPr sz="1400" b="0" i="0" u="none" strike="noStrike" cap="none">
                <a:solidFill>
                  <a:srgbClr val="000000"/>
                </a:solidFill>
                <a:latin typeface="Arial"/>
                <a:ea typeface="Arial"/>
                <a:cs typeface="Arial"/>
                <a:sym typeface="Arial"/>
              </a:endParaRPr>
            </a:p>
          </p:txBody>
        </p:sp>
        <p:sp>
          <p:nvSpPr>
            <p:cNvPr id="398" name="Google Shape;398;p20"/>
            <p:cNvSpPr/>
            <p:nvPr/>
          </p:nvSpPr>
          <p:spPr>
            <a:xfrm>
              <a:off x="13499955" y="5911315"/>
              <a:ext cx="1579716" cy="568578"/>
            </a:xfrm>
            <a:prstGeom prst="rect">
              <a:avLst/>
            </a:prstGeom>
            <a:solidFill>
              <a:srgbClr val="BBD6EE"/>
            </a:solidFill>
            <a:ln w="25400" cap="flat" cmpd="sng">
              <a:solidFill>
                <a:srgbClr val="BBD6E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rgbClr val="3F3F3F"/>
                  </a:solidFill>
                  <a:latin typeface="Open Sans"/>
                  <a:ea typeface="Open Sans"/>
                  <a:cs typeface="Open Sans"/>
                  <a:sym typeface="Open Sans"/>
                </a:rPr>
                <a:t>SortedSet</a:t>
              </a:r>
              <a:endParaRPr sz="1400" b="0" i="0" u="none" strike="noStrike" cap="none">
                <a:solidFill>
                  <a:srgbClr val="000000"/>
                </a:solidFill>
                <a:latin typeface="Arial"/>
                <a:ea typeface="Arial"/>
                <a:cs typeface="Arial"/>
                <a:sym typeface="Arial"/>
              </a:endParaRPr>
            </a:p>
          </p:txBody>
        </p:sp>
        <p:sp>
          <p:nvSpPr>
            <p:cNvPr id="399" name="Google Shape;399;p20"/>
            <p:cNvSpPr/>
            <p:nvPr/>
          </p:nvSpPr>
          <p:spPr>
            <a:xfrm>
              <a:off x="2518729" y="4631636"/>
              <a:ext cx="1579716" cy="568578"/>
            </a:xfrm>
            <a:prstGeom prst="rect">
              <a:avLst/>
            </a:prstGeom>
            <a:solidFill>
              <a:srgbClr val="BBD6EE"/>
            </a:solidFill>
            <a:ln w="25400" cap="flat" cmpd="sng">
              <a:solidFill>
                <a:srgbClr val="BBD6E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rgbClr val="3F3F3F"/>
                  </a:solidFill>
                  <a:latin typeface="Open Sans"/>
                  <a:ea typeface="Open Sans"/>
                  <a:cs typeface="Open Sans"/>
                  <a:sym typeface="Open Sans"/>
                </a:rPr>
                <a:t>List</a:t>
              </a:r>
              <a:endParaRPr sz="1400" b="0" i="0" u="none" strike="noStrike" cap="none">
                <a:solidFill>
                  <a:srgbClr val="000000"/>
                </a:solidFill>
                <a:latin typeface="Arial"/>
                <a:ea typeface="Arial"/>
                <a:cs typeface="Arial"/>
                <a:sym typeface="Arial"/>
              </a:endParaRPr>
            </a:p>
          </p:txBody>
        </p:sp>
        <p:cxnSp>
          <p:nvCxnSpPr>
            <p:cNvPr id="400" name="Google Shape;400;p20"/>
            <p:cNvCxnSpPr>
              <a:stCxn id="399" idx="0"/>
              <a:endCxn id="394" idx="2"/>
            </p:cNvCxnSpPr>
            <p:nvPr/>
          </p:nvCxnSpPr>
          <p:spPr>
            <a:xfrm rot="10800000" flipH="1">
              <a:off x="3308587" y="3636236"/>
              <a:ext cx="4449900" cy="995400"/>
            </a:xfrm>
            <a:prstGeom prst="straightConnector1">
              <a:avLst/>
            </a:prstGeom>
            <a:noFill/>
            <a:ln w="9525" cap="flat" cmpd="sng">
              <a:solidFill>
                <a:schemeClr val="dk1"/>
              </a:solidFill>
              <a:prstDash val="solid"/>
              <a:round/>
              <a:headEnd type="none" w="sm" len="sm"/>
              <a:tailEnd type="triangle" w="med" len="med"/>
            </a:ln>
          </p:spPr>
        </p:cxnSp>
        <p:cxnSp>
          <p:nvCxnSpPr>
            <p:cNvPr id="401" name="Google Shape;401;p20"/>
            <p:cNvCxnSpPr>
              <a:stCxn id="396" idx="0"/>
              <a:endCxn id="394" idx="2"/>
            </p:cNvCxnSpPr>
            <p:nvPr/>
          </p:nvCxnSpPr>
          <p:spPr>
            <a:xfrm rot="10800000">
              <a:off x="7758385" y="3636236"/>
              <a:ext cx="0" cy="995400"/>
            </a:xfrm>
            <a:prstGeom prst="straightConnector1">
              <a:avLst/>
            </a:prstGeom>
            <a:noFill/>
            <a:ln w="9525" cap="flat" cmpd="sng">
              <a:solidFill>
                <a:schemeClr val="dk1"/>
              </a:solidFill>
              <a:prstDash val="solid"/>
              <a:round/>
              <a:headEnd type="none" w="sm" len="sm"/>
              <a:tailEnd type="triangle" w="med" len="med"/>
            </a:ln>
          </p:spPr>
        </p:cxnSp>
        <p:cxnSp>
          <p:nvCxnSpPr>
            <p:cNvPr id="402" name="Google Shape;402;p20"/>
            <p:cNvCxnSpPr>
              <a:stCxn id="397" idx="0"/>
              <a:endCxn id="394" idx="2"/>
            </p:cNvCxnSpPr>
            <p:nvPr/>
          </p:nvCxnSpPr>
          <p:spPr>
            <a:xfrm rot="10800000">
              <a:off x="7758283" y="3636109"/>
              <a:ext cx="4449900" cy="966000"/>
            </a:xfrm>
            <a:prstGeom prst="straightConnector1">
              <a:avLst/>
            </a:prstGeom>
            <a:noFill/>
            <a:ln w="9525" cap="flat" cmpd="sng">
              <a:solidFill>
                <a:schemeClr val="dk1"/>
              </a:solidFill>
              <a:prstDash val="solid"/>
              <a:round/>
              <a:headEnd type="none" w="sm" len="sm"/>
              <a:tailEnd type="triangle" w="med" len="med"/>
            </a:ln>
          </p:spPr>
        </p:cxnSp>
        <p:cxnSp>
          <p:nvCxnSpPr>
            <p:cNvPr id="403" name="Google Shape;403;p20"/>
            <p:cNvCxnSpPr>
              <a:stCxn id="394" idx="3"/>
              <a:endCxn id="395" idx="1"/>
            </p:cNvCxnSpPr>
            <p:nvPr/>
          </p:nvCxnSpPr>
          <p:spPr>
            <a:xfrm>
              <a:off x="9019957" y="3351957"/>
              <a:ext cx="1926600" cy="0"/>
            </a:xfrm>
            <a:prstGeom prst="straightConnector1">
              <a:avLst/>
            </a:prstGeom>
            <a:noFill/>
            <a:ln w="9525" cap="flat" cmpd="sng">
              <a:solidFill>
                <a:schemeClr val="dk1"/>
              </a:solidFill>
              <a:prstDash val="solid"/>
              <a:round/>
              <a:headEnd type="none" w="sm" len="sm"/>
              <a:tailEnd type="triangle" w="med" len="med"/>
            </a:ln>
          </p:spPr>
        </p:cxnSp>
        <p:sp>
          <p:nvSpPr>
            <p:cNvPr id="404" name="Google Shape;404;p20"/>
            <p:cNvSpPr/>
            <p:nvPr/>
          </p:nvSpPr>
          <p:spPr>
            <a:xfrm>
              <a:off x="6732669" y="7724380"/>
              <a:ext cx="2051430" cy="568578"/>
            </a:xfrm>
            <a:prstGeom prst="rect">
              <a:avLst/>
            </a:prstGeom>
            <a:solidFill>
              <a:srgbClr val="8DA9DB"/>
            </a:solidFill>
            <a:ln w="25400" cap="flat" cmpd="sng">
              <a:solidFill>
                <a:srgbClr val="BBD6E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rgbClr val="3F3F3F"/>
                  </a:solidFill>
                  <a:latin typeface="Open Sans"/>
                  <a:ea typeface="Open Sans"/>
                  <a:cs typeface="Open Sans"/>
                  <a:sym typeface="Open Sans"/>
                </a:rPr>
                <a:t>PriorityQueue</a:t>
              </a:r>
              <a:endParaRPr sz="1400" b="0" i="0" u="none" strike="noStrike" cap="none">
                <a:solidFill>
                  <a:srgbClr val="000000"/>
                </a:solidFill>
                <a:latin typeface="Arial"/>
                <a:ea typeface="Arial"/>
                <a:cs typeface="Arial"/>
                <a:sym typeface="Arial"/>
              </a:endParaRPr>
            </a:p>
          </p:txBody>
        </p:sp>
        <p:sp>
          <p:nvSpPr>
            <p:cNvPr id="405" name="Google Shape;405;p20"/>
            <p:cNvSpPr/>
            <p:nvPr/>
          </p:nvSpPr>
          <p:spPr>
            <a:xfrm>
              <a:off x="4694707" y="7724380"/>
              <a:ext cx="1557739" cy="568578"/>
            </a:xfrm>
            <a:prstGeom prst="rect">
              <a:avLst/>
            </a:prstGeom>
            <a:solidFill>
              <a:srgbClr val="8DA9DB"/>
            </a:solidFill>
            <a:ln w="25400" cap="flat" cmpd="sng">
              <a:solidFill>
                <a:srgbClr val="BBD6E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rgbClr val="3F3F3F"/>
                  </a:solidFill>
                  <a:latin typeface="Open Sans"/>
                  <a:ea typeface="Open Sans"/>
                  <a:cs typeface="Open Sans"/>
                  <a:sym typeface="Open Sans"/>
                </a:rPr>
                <a:t>LinkedList</a:t>
              </a:r>
              <a:endParaRPr sz="1400" b="0" i="0" u="none" strike="noStrike" cap="none">
                <a:solidFill>
                  <a:srgbClr val="000000"/>
                </a:solidFill>
                <a:latin typeface="Arial"/>
                <a:ea typeface="Arial"/>
                <a:cs typeface="Arial"/>
                <a:sym typeface="Arial"/>
              </a:endParaRPr>
            </a:p>
          </p:txBody>
        </p:sp>
        <p:sp>
          <p:nvSpPr>
            <p:cNvPr id="406" name="Google Shape;406;p20"/>
            <p:cNvSpPr/>
            <p:nvPr/>
          </p:nvSpPr>
          <p:spPr>
            <a:xfrm>
              <a:off x="3132826" y="7724380"/>
              <a:ext cx="1081659" cy="568578"/>
            </a:xfrm>
            <a:prstGeom prst="rect">
              <a:avLst/>
            </a:prstGeom>
            <a:solidFill>
              <a:srgbClr val="8DA9DB"/>
            </a:solidFill>
            <a:ln w="25400" cap="flat" cmpd="sng">
              <a:solidFill>
                <a:srgbClr val="BBD6E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rgbClr val="3F3F3F"/>
                  </a:solidFill>
                  <a:latin typeface="Open Sans"/>
                  <a:ea typeface="Open Sans"/>
                  <a:cs typeface="Open Sans"/>
                  <a:sym typeface="Open Sans"/>
                </a:rPr>
                <a:t>Vector</a:t>
              </a:r>
              <a:endParaRPr sz="1400" b="0" i="0" u="none" strike="noStrike" cap="none">
                <a:solidFill>
                  <a:srgbClr val="000000"/>
                </a:solidFill>
                <a:latin typeface="Arial"/>
                <a:ea typeface="Arial"/>
                <a:cs typeface="Arial"/>
                <a:sym typeface="Arial"/>
              </a:endParaRPr>
            </a:p>
          </p:txBody>
        </p:sp>
        <p:sp>
          <p:nvSpPr>
            <p:cNvPr id="407" name="Google Shape;407;p20"/>
            <p:cNvSpPr/>
            <p:nvPr/>
          </p:nvSpPr>
          <p:spPr>
            <a:xfrm>
              <a:off x="1206259" y="7724380"/>
              <a:ext cx="1446345" cy="568578"/>
            </a:xfrm>
            <a:prstGeom prst="rect">
              <a:avLst/>
            </a:prstGeom>
            <a:solidFill>
              <a:srgbClr val="8DA9DB"/>
            </a:solidFill>
            <a:ln w="25400" cap="flat" cmpd="sng">
              <a:solidFill>
                <a:srgbClr val="BBD6E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rgbClr val="3F3F3F"/>
                  </a:solidFill>
                  <a:latin typeface="Open Sans"/>
                  <a:ea typeface="Open Sans"/>
                  <a:cs typeface="Open Sans"/>
                  <a:sym typeface="Open Sans"/>
                </a:rPr>
                <a:t>ArrayList</a:t>
              </a:r>
              <a:endParaRPr sz="1400" b="0" i="0" u="none" strike="noStrike" cap="none">
                <a:solidFill>
                  <a:srgbClr val="000000"/>
                </a:solidFill>
                <a:latin typeface="Arial"/>
                <a:ea typeface="Arial"/>
                <a:cs typeface="Arial"/>
                <a:sym typeface="Arial"/>
              </a:endParaRPr>
            </a:p>
          </p:txBody>
        </p:sp>
        <p:cxnSp>
          <p:nvCxnSpPr>
            <p:cNvPr id="408" name="Google Shape;408;p20"/>
            <p:cNvCxnSpPr>
              <a:stCxn id="407" idx="0"/>
              <a:endCxn id="399" idx="2"/>
            </p:cNvCxnSpPr>
            <p:nvPr/>
          </p:nvCxnSpPr>
          <p:spPr>
            <a:xfrm rot="10800000" flipH="1">
              <a:off x="1929431" y="5200180"/>
              <a:ext cx="1379100" cy="2524200"/>
            </a:xfrm>
            <a:prstGeom prst="straightConnector1">
              <a:avLst/>
            </a:prstGeom>
            <a:noFill/>
            <a:ln w="9525" cap="flat" cmpd="sng">
              <a:solidFill>
                <a:schemeClr val="dk1"/>
              </a:solidFill>
              <a:prstDash val="dash"/>
              <a:round/>
              <a:headEnd type="none" w="sm" len="sm"/>
              <a:tailEnd type="triangle" w="med" len="med"/>
            </a:ln>
          </p:spPr>
        </p:cxnSp>
        <p:cxnSp>
          <p:nvCxnSpPr>
            <p:cNvPr id="409" name="Google Shape;409;p20"/>
            <p:cNvCxnSpPr>
              <a:stCxn id="406" idx="0"/>
              <a:endCxn id="399" idx="2"/>
            </p:cNvCxnSpPr>
            <p:nvPr/>
          </p:nvCxnSpPr>
          <p:spPr>
            <a:xfrm rot="10800000">
              <a:off x="3308555" y="5200180"/>
              <a:ext cx="365100" cy="2524200"/>
            </a:xfrm>
            <a:prstGeom prst="straightConnector1">
              <a:avLst/>
            </a:prstGeom>
            <a:noFill/>
            <a:ln w="9525" cap="flat" cmpd="sng">
              <a:solidFill>
                <a:schemeClr val="dk1"/>
              </a:solidFill>
              <a:prstDash val="dash"/>
              <a:round/>
              <a:headEnd type="none" w="sm" len="sm"/>
              <a:tailEnd type="triangle" w="med" len="med"/>
            </a:ln>
          </p:spPr>
        </p:cxnSp>
        <p:cxnSp>
          <p:nvCxnSpPr>
            <p:cNvPr id="410" name="Google Shape;410;p20"/>
            <p:cNvCxnSpPr>
              <a:stCxn id="405" idx="0"/>
              <a:endCxn id="399" idx="2"/>
            </p:cNvCxnSpPr>
            <p:nvPr/>
          </p:nvCxnSpPr>
          <p:spPr>
            <a:xfrm rot="10800000">
              <a:off x="3308477" y="5200180"/>
              <a:ext cx="2165100" cy="2524200"/>
            </a:xfrm>
            <a:prstGeom prst="straightConnector1">
              <a:avLst/>
            </a:prstGeom>
            <a:noFill/>
            <a:ln w="9525" cap="flat" cmpd="sng">
              <a:solidFill>
                <a:schemeClr val="dk1"/>
              </a:solidFill>
              <a:prstDash val="dash"/>
              <a:round/>
              <a:headEnd type="none" w="sm" len="sm"/>
              <a:tailEnd type="triangle" w="med" len="med"/>
            </a:ln>
          </p:spPr>
        </p:cxnSp>
        <p:cxnSp>
          <p:nvCxnSpPr>
            <p:cNvPr id="411" name="Google Shape;411;p20"/>
            <p:cNvCxnSpPr>
              <a:stCxn id="405" idx="0"/>
              <a:endCxn id="396" idx="2"/>
            </p:cNvCxnSpPr>
            <p:nvPr/>
          </p:nvCxnSpPr>
          <p:spPr>
            <a:xfrm rot="10800000" flipH="1">
              <a:off x="5473577" y="5200180"/>
              <a:ext cx="2284800" cy="2524200"/>
            </a:xfrm>
            <a:prstGeom prst="straightConnector1">
              <a:avLst/>
            </a:prstGeom>
            <a:noFill/>
            <a:ln w="9525" cap="flat" cmpd="sng">
              <a:solidFill>
                <a:schemeClr val="dk1"/>
              </a:solidFill>
              <a:prstDash val="dash"/>
              <a:round/>
              <a:headEnd type="none" w="sm" len="sm"/>
              <a:tailEnd type="triangle" w="med" len="med"/>
            </a:ln>
          </p:spPr>
        </p:cxnSp>
        <p:cxnSp>
          <p:nvCxnSpPr>
            <p:cNvPr id="412" name="Google Shape;412;p20"/>
            <p:cNvCxnSpPr>
              <a:stCxn id="404" idx="0"/>
            </p:cNvCxnSpPr>
            <p:nvPr/>
          </p:nvCxnSpPr>
          <p:spPr>
            <a:xfrm rot="10800000">
              <a:off x="7747284" y="5200180"/>
              <a:ext cx="11100" cy="2524200"/>
            </a:xfrm>
            <a:prstGeom prst="straightConnector1">
              <a:avLst/>
            </a:prstGeom>
            <a:noFill/>
            <a:ln w="9525" cap="flat" cmpd="sng">
              <a:solidFill>
                <a:schemeClr val="dk1"/>
              </a:solidFill>
              <a:prstDash val="dash"/>
              <a:round/>
              <a:headEnd type="none" w="sm" len="sm"/>
              <a:tailEnd type="triangle" w="med" len="med"/>
            </a:ln>
          </p:spPr>
        </p:cxnSp>
        <p:sp>
          <p:nvSpPr>
            <p:cNvPr id="413" name="Google Shape;413;p20"/>
            <p:cNvSpPr/>
            <p:nvPr/>
          </p:nvSpPr>
          <p:spPr>
            <a:xfrm>
              <a:off x="9460704" y="7724380"/>
              <a:ext cx="1557739" cy="568578"/>
            </a:xfrm>
            <a:prstGeom prst="rect">
              <a:avLst/>
            </a:prstGeom>
            <a:solidFill>
              <a:srgbClr val="8DA9DB"/>
            </a:solidFill>
            <a:ln w="25400" cap="flat" cmpd="sng">
              <a:solidFill>
                <a:srgbClr val="BBD6E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rgbClr val="3F3F3F"/>
                  </a:solidFill>
                  <a:latin typeface="Open Sans"/>
                  <a:ea typeface="Open Sans"/>
                  <a:cs typeface="Open Sans"/>
                  <a:sym typeface="Open Sans"/>
                </a:rPr>
                <a:t>HashSet</a:t>
              </a:r>
              <a:endParaRPr sz="1400" b="0" i="0" u="none" strike="noStrike" cap="none">
                <a:solidFill>
                  <a:srgbClr val="000000"/>
                </a:solidFill>
                <a:latin typeface="Arial"/>
                <a:ea typeface="Arial"/>
                <a:cs typeface="Arial"/>
                <a:sym typeface="Arial"/>
              </a:endParaRPr>
            </a:p>
          </p:txBody>
        </p:sp>
        <p:cxnSp>
          <p:nvCxnSpPr>
            <p:cNvPr id="414" name="Google Shape;414;p20"/>
            <p:cNvCxnSpPr>
              <a:stCxn id="413" idx="0"/>
              <a:endCxn id="397" idx="2"/>
            </p:cNvCxnSpPr>
            <p:nvPr/>
          </p:nvCxnSpPr>
          <p:spPr>
            <a:xfrm rot="10800000" flipH="1">
              <a:off x="10239573" y="5170780"/>
              <a:ext cx="1968600" cy="2553600"/>
            </a:xfrm>
            <a:prstGeom prst="straightConnector1">
              <a:avLst/>
            </a:prstGeom>
            <a:noFill/>
            <a:ln w="9525" cap="flat" cmpd="sng">
              <a:solidFill>
                <a:schemeClr val="dk1"/>
              </a:solidFill>
              <a:prstDash val="dash"/>
              <a:round/>
              <a:headEnd type="none" w="sm" len="sm"/>
              <a:tailEnd type="triangle" w="med" len="med"/>
            </a:ln>
          </p:spPr>
        </p:cxnSp>
        <p:sp>
          <p:nvSpPr>
            <p:cNvPr id="415" name="Google Shape;415;p20"/>
            <p:cNvSpPr/>
            <p:nvPr/>
          </p:nvSpPr>
          <p:spPr>
            <a:xfrm>
              <a:off x="11502210" y="7724380"/>
              <a:ext cx="2085434" cy="568578"/>
            </a:xfrm>
            <a:prstGeom prst="rect">
              <a:avLst/>
            </a:prstGeom>
            <a:solidFill>
              <a:srgbClr val="8DA9DB"/>
            </a:solidFill>
            <a:ln w="25400" cap="flat" cmpd="sng">
              <a:solidFill>
                <a:srgbClr val="BBD6E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rgbClr val="3F3F3F"/>
                  </a:solidFill>
                  <a:latin typeface="Open Sans"/>
                  <a:ea typeface="Open Sans"/>
                  <a:cs typeface="Open Sans"/>
                  <a:sym typeface="Open Sans"/>
                </a:rPr>
                <a:t>LinkedHashSet</a:t>
              </a:r>
              <a:endParaRPr sz="1400" b="0" i="0" u="none" strike="noStrike" cap="none">
                <a:solidFill>
                  <a:srgbClr val="000000"/>
                </a:solidFill>
                <a:latin typeface="Arial"/>
                <a:ea typeface="Arial"/>
                <a:cs typeface="Arial"/>
                <a:sym typeface="Arial"/>
              </a:endParaRPr>
            </a:p>
          </p:txBody>
        </p:sp>
        <p:cxnSp>
          <p:nvCxnSpPr>
            <p:cNvPr id="416" name="Google Shape;416;p20"/>
            <p:cNvCxnSpPr>
              <a:stCxn id="415" idx="0"/>
              <a:endCxn id="397" idx="2"/>
            </p:cNvCxnSpPr>
            <p:nvPr/>
          </p:nvCxnSpPr>
          <p:spPr>
            <a:xfrm rot="10800000">
              <a:off x="12208327" y="5170780"/>
              <a:ext cx="336600" cy="2553600"/>
            </a:xfrm>
            <a:prstGeom prst="straightConnector1">
              <a:avLst/>
            </a:prstGeom>
            <a:noFill/>
            <a:ln w="9525" cap="flat" cmpd="sng">
              <a:solidFill>
                <a:schemeClr val="dk1"/>
              </a:solidFill>
              <a:prstDash val="dash"/>
              <a:round/>
              <a:headEnd type="none" w="sm" len="sm"/>
              <a:tailEnd type="triangle" w="med" len="med"/>
            </a:ln>
          </p:spPr>
        </p:cxnSp>
        <p:sp>
          <p:nvSpPr>
            <p:cNvPr id="417" name="Google Shape;417;p20"/>
            <p:cNvSpPr/>
            <p:nvPr/>
          </p:nvSpPr>
          <p:spPr>
            <a:xfrm>
              <a:off x="13959953" y="7724380"/>
              <a:ext cx="1557739" cy="568578"/>
            </a:xfrm>
            <a:prstGeom prst="rect">
              <a:avLst/>
            </a:prstGeom>
            <a:solidFill>
              <a:srgbClr val="8DA9DB"/>
            </a:solidFill>
            <a:ln w="25400" cap="flat" cmpd="sng">
              <a:solidFill>
                <a:srgbClr val="BBD6E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rgbClr val="3F3F3F"/>
                  </a:solidFill>
                  <a:latin typeface="Open Sans"/>
                  <a:ea typeface="Open Sans"/>
                  <a:cs typeface="Open Sans"/>
                  <a:sym typeface="Open Sans"/>
                </a:rPr>
                <a:t>TreeSet</a:t>
              </a:r>
              <a:endParaRPr sz="1400" b="0" i="0" u="none" strike="noStrike" cap="none">
                <a:solidFill>
                  <a:srgbClr val="000000"/>
                </a:solidFill>
                <a:latin typeface="Arial"/>
                <a:ea typeface="Arial"/>
                <a:cs typeface="Arial"/>
                <a:sym typeface="Arial"/>
              </a:endParaRPr>
            </a:p>
          </p:txBody>
        </p:sp>
        <p:cxnSp>
          <p:nvCxnSpPr>
            <p:cNvPr id="418" name="Google Shape;418;p20"/>
            <p:cNvCxnSpPr>
              <a:stCxn id="417" idx="0"/>
              <a:endCxn id="398" idx="2"/>
            </p:cNvCxnSpPr>
            <p:nvPr/>
          </p:nvCxnSpPr>
          <p:spPr>
            <a:xfrm rot="10800000">
              <a:off x="14289723" y="6479980"/>
              <a:ext cx="449100" cy="1244400"/>
            </a:xfrm>
            <a:prstGeom prst="straightConnector1">
              <a:avLst/>
            </a:prstGeom>
            <a:noFill/>
            <a:ln w="9525" cap="flat" cmpd="sng">
              <a:solidFill>
                <a:schemeClr val="dk1"/>
              </a:solidFill>
              <a:prstDash val="dash"/>
              <a:round/>
              <a:headEnd type="none" w="sm" len="sm"/>
              <a:tailEnd type="triangle" w="med" len="med"/>
            </a:ln>
          </p:spPr>
        </p:cxnSp>
        <p:cxnSp>
          <p:nvCxnSpPr>
            <p:cNvPr id="419" name="Google Shape;419;p20"/>
            <p:cNvCxnSpPr>
              <a:stCxn id="398" idx="0"/>
              <a:endCxn id="397" idx="2"/>
            </p:cNvCxnSpPr>
            <p:nvPr/>
          </p:nvCxnSpPr>
          <p:spPr>
            <a:xfrm rot="10800000">
              <a:off x="12208113" y="5170615"/>
              <a:ext cx="2081700" cy="740700"/>
            </a:xfrm>
            <a:prstGeom prst="straightConnector1">
              <a:avLst/>
            </a:prstGeom>
            <a:noFill/>
            <a:ln w="9525" cap="flat" cmpd="sng">
              <a:solidFill>
                <a:schemeClr val="dk1"/>
              </a:solidFill>
              <a:prstDash val="solid"/>
              <a:round/>
              <a:headEnd type="none" w="sm" len="sm"/>
              <a:tailEnd type="triangle" w="med" len="med"/>
            </a:ln>
          </p:spPr>
        </p:cxnSp>
      </p:grpSp>
      <p:sp>
        <p:nvSpPr>
          <p:cNvPr id="420" name="Google Shape;420;p20"/>
          <p:cNvSpPr/>
          <p:nvPr/>
        </p:nvSpPr>
        <p:spPr>
          <a:xfrm>
            <a:off x="944668" y="1551695"/>
            <a:ext cx="1061229" cy="400110"/>
          </a:xfrm>
          <a:prstGeom prst="rect">
            <a:avLst/>
          </a:prstGeom>
          <a:solidFill>
            <a:srgbClr val="BBD6EE"/>
          </a:solidFill>
          <a:ln w="25400" cap="flat" cmpd="sng">
            <a:solidFill>
              <a:srgbClr val="BBD6E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rgbClr val="3F3F3F"/>
              </a:solidFill>
              <a:latin typeface="Open Sans"/>
              <a:ea typeface="Open Sans"/>
              <a:cs typeface="Open Sans"/>
              <a:sym typeface="Open Sans"/>
            </a:endParaRPr>
          </a:p>
        </p:txBody>
      </p:sp>
      <p:sp>
        <p:nvSpPr>
          <p:cNvPr id="421" name="Google Shape;421;p20"/>
          <p:cNvSpPr/>
          <p:nvPr/>
        </p:nvSpPr>
        <p:spPr>
          <a:xfrm>
            <a:off x="944668" y="2256094"/>
            <a:ext cx="1061229" cy="457920"/>
          </a:xfrm>
          <a:prstGeom prst="rect">
            <a:avLst/>
          </a:prstGeom>
          <a:solidFill>
            <a:srgbClr val="8FAADC"/>
          </a:solidFill>
          <a:ln w="25400" cap="flat" cmpd="sng">
            <a:solidFill>
              <a:srgbClr val="BBD6E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rgbClr val="3F3F3F"/>
              </a:solidFill>
              <a:latin typeface="Open Sans"/>
              <a:ea typeface="Open Sans"/>
              <a:cs typeface="Open Sans"/>
              <a:sym typeface="Open Sans"/>
            </a:endParaRPr>
          </a:p>
        </p:txBody>
      </p:sp>
      <p:cxnSp>
        <p:nvCxnSpPr>
          <p:cNvPr id="422" name="Google Shape;422;p20"/>
          <p:cNvCxnSpPr/>
          <p:nvPr/>
        </p:nvCxnSpPr>
        <p:spPr>
          <a:xfrm>
            <a:off x="944668" y="3124486"/>
            <a:ext cx="1061229" cy="0"/>
          </a:xfrm>
          <a:prstGeom prst="straightConnector1">
            <a:avLst/>
          </a:prstGeom>
          <a:noFill/>
          <a:ln w="9525" cap="flat" cmpd="sng">
            <a:solidFill>
              <a:schemeClr val="dk1"/>
            </a:solidFill>
            <a:prstDash val="solid"/>
            <a:round/>
            <a:headEnd type="none" w="sm" len="sm"/>
            <a:tailEnd type="triangle" w="med" len="med"/>
          </a:ln>
        </p:spPr>
      </p:cxnSp>
      <p:cxnSp>
        <p:nvCxnSpPr>
          <p:cNvPr id="423" name="Google Shape;423;p20"/>
          <p:cNvCxnSpPr/>
          <p:nvPr/>
        </p:nvCxnSpPr>
        <p:spPr>
          <a:xfrm rot="10800000" flipH="1">
            <a:off x="944668" y="3671711"/>
            <a:ext cx="1061229" cy="25746"/>
          </a:xfrm>
          <a:prstGeom prst="straightConnector1">
            <a:avLst/>
          </a:prstGeom>
          <a:noFill/>
          <a:ln w="9525" cap="flat" cmpd="sng">
            <a:solidFill>
              <a:schemeClr val="dk1"/>
            </a:solidFill>
            <a:prstDash val="dash"/>
            <a:round/>
            <a:headEnd type="none" w="sm" len="sm"/>
            <a:tailEnd type="triangle" w="med" len="med"/>
          </a:ln>
        </p:spPr>
      </p:cxnSp>
      <p:sp>
        <p:nvSpPr>
          <p:cNvPr id="424" name="Google Shape;424;p20"/>
          <p:cNvSpPr txBox="1"/>
          <p:nvPr/>
        </p:nvSpPr>
        <p:spPr>
          <a:xfrm>
            <a:off x="2446243" y="1578587"/>
            <a:ext cx="2502278"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3F3F3F"/>
                </a:solidFill>
                <a:latin typeface="Open Sans"/>
                <a:ea typeface="Open Sans"/>
                <a:cs typeface="Open Sans"/>
                <a:sym typeface="Open Sans"/>
              </a:rPr>
              <a:t>Interface</a:t>
            </a:r>
            <a:endParaRPr sz="1400" b="0" i="0" u="none" strike="noStrike" cap="none">
              <a:solidFill>
                <a:srgbClr val="000000"/>
              </a:solidFill>
              <a:latin typeface="Arial"/>
              <a:ea typeface="Arial"/>
              <a:cs typeface="Arial"/>
              <a:sym typeface="Arial"/>
            </a:endParaRPr>
          </a:p>
        </p:txBody>
      </p:sp>
      <p:sp>
        <p:nvSpPr>
          <p:cNvPr id="425" name="Google Shape;425;p20"/>
          <p:cNvSpPr txBox="1"/>
          <p:nvPr/>
        </p:nvSpPr>
        <p:spPr>
          <a:xfrm>
            <a:off x="2446243" y="2284592"/>
            <a:ext cx="2502278"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3F3F3F"/>
                </a:solidFill>
                <a:latin typeface="Open Sans"/>
                <a:ea typeface="Open Sans"/>
                <a:cs typeface="Open Sans"/>
                <a:sym typeface="Open Sans"/>
              </a:rPr>
              <a:t>Class</a:t>
            </a:r>
            <a:endParaRPr sz="1400" b="0" i="0" u="none" strike="noStrike" cap="none">
              <a:solidFill>
                <a:srgbClr val="000000"/>
              </a:solidFill>
              <a:latin typeface="Arial"/>
              <a:ea typeface="Arial"/>
              <a:cs typeface="Arial"/>
              <a:sym typeface="Arial"/>
            </a:endParaRPr>
          </a:p>
        </p:txBody>
      </p:sp>
      <p:sp>
        <p:nvSpPr>
          <p:cNvPr id="426" name="Google Shape;426;p20"/>
          <p:cNvSpPr txBox="1"/>
          <p:nvPr/>
        </p:nvSpPr>
        <p:spPr>
          <a:xfrm>
            <a:off x="2412648" y="2888137"/>
            <a:ext cx="2502278"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3F3F3F"/>
                </a:solidFill>
                <a:latin typeface="Open Sans"/>
                <a:ea typeface="Open Sans"/>
                <a:cs typeface="Open Sans"/>
                <a:sym typeface="Open Sans"/>
              </a:rPr>
              <a:t>extends</a:t>
            </a:r>
            <a:endParaRPr sz="1400" b="0" i="0" u="none" strike="noStrike" cap="none">
              <a:solidFill>
                <a:srgbClr val="000000"/>
              </a:solidFill>
              <a:latin typeface="Arial"/>
              <a:ea typeface="Arial"/>
              <a:cs typeface="Arial"/>
              <a:sym typeface="Arial"/>
            </a:endParaRPr>
          </a:p>
        </p:txBody>
      </p:sp>
      <p:sp>
        <p:nvSpPr>
          <p:cNvPr id="427" name="Google Shape;427;p20"/>
          <p:cNvSpPr txBox="1"/>
          <p:nvPr/>
        </p:nvSpPr>
        <p:spPr>
          <a:xfrm>
            <a:off x="2412648" y="3448450"/>
            <a:ext cx="2502278"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3F3F3F"/>
                </a:solidFill>
                <a:latin typeface="Open Sans"/>
                <a:ea typeface="Open Sans"/>
                <a:cs typeface="Open Sans"/>
                <a:sym typeface="Open Sans"/>
              </a:rPr>
              <a:t>implements</a:t>
            </a:r>
            <a:endParaRPr sz="1400" b="0" i="0" u="none" strike="noStrike" cap="none">
              <a:solidFill>
                <a:srgbClr val="000000"/>
              </a:solidFill>
              <a:latin typeface="Arial"/>
              <a:ea typeface="Arial"/>
              <a:cs typeface="Arial"/>
              <a:sym typeface="Arial"/>
            </a:endParaRPr>
          </a:p>
        </p:txBody>
      </p:sp>
      <p:pic>
        <p:nvPicPr>
          <p:cNvPr id="428" name="Google Shape;428;p20"/>
          <p:cNvPicPr preferRelativeResize="0"/>
          <p:nvPr/>
        </p:nvPicPr>
        <p:blipFill rotWithShape="1">
          <a:blip r:embed="rId3">
            <a:alphaModFix/>
          </a:blip>
          <a:srcRect/>
          <a:stretch/>
        </p:blipFill>
        <p:spPr>
          <a:xfrm>
            <a:off x="3739419" y="603159"/>
            <a:ext cx="8743859" cy="36576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33"/>
        <p:cNvGrpSpPr/>
        <p:nvPr/>
      </p:nvGrpSpPr>
      <p:grpSpPr>
        <a:xfrm>
          <a:off x="0" y="0"/>
          <a:ext cx="0" cy="0"/>
          <a:chOff x="0" y="0"/>
          <a:chExt cx="0" cy="0"/>
        </a:xfrm>
      </p:grpSpPr>
      <p:sp>
        <p:nvSpPr>
          <p:cNvPr id="434" name="Google Shape;434;p21"/>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3200"/>
              <a:buFont typeface="Open Sans ExtraBold"/>
              <a:buNone/>
            </a:pPr>
            <a:r>
              <a:rPr lang="en-US"/>
              <a:t>List</a:t>
            </a:r>
            <a:endParaRPr/>
          </a:p>
        </p:txBody>
      </p:sp>
      <p:sp>
        <p:nvSpPr>
          <p:cNvPr id="435" name="Google Shape;435;p21"/>
          <p:cNvSpPr txBox="1"/>
          <p:nvPr/>
        </p:nvSpPr>
        <p:spPr>
          <a:xfrm>
            <a:off x="3029895" y="1349359"/>
            <a:ext cx="10196211" cy="1260039"/>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15000"/>
              </a:lnSpc>
              <a:spcBef>
                <a:spcPts val="0"/>
              </a:spcBef>
              <a:spcAft>
                <a:spcPts val="0"/>
              </a:spcAft>
              <a:buClr>
                <a:srgbClr val="3F3F3F"/>
              </a:buClr>
              <a:buSzPts val="2200"/>
              <a:buFont typeface="Arial"/>
              <a:buNone/>
            </a:pPr>
            <a:r>
              <a:rPr lang="en-US" sz="2200" b="0" i="0" u="none" strike="noStrike" cap="none">
                <a:solidFill>
                  <a:srgbClr val="3F3F3F"/>
                </a:solidFill>
                <a:latin typeface="Open Sans"/>
                <a:ea typeface="Open Sans"/>
                <a:cs typeface="Open Sans"/>
                <a:sym typeface="Open Sans"/>
              </a:rPr>
              <a:t>A list is an ordered collection of elements which may contain duplicates.</a:t>
            </a:r>
            <a:br>
              <a:rPr lang="en-US" sz="2200" b="0" i="0" u="none" strike="noStrike" cap="none">
                <a:solidFill>
                  <a:srgbClr val="3F3F3F"/>
                </a:solidFill>
                <a:latin typeface="Open Sans"/>
                <a:ea typeface="Open Sans"/>
                <a:cs typeface="Open Sans"/>
                <a:sym typeface="Open Sans"/>
              </a:rPr>
            </a:br>
            <a:r>
              <a:rPr lang="en-US" sz="2200" b="0" i="0" u="none" strike="noStrike" cap="none">
                <a:solidFill>
                  <a:srgbClr val="3F3F3F"/>
                </a:solidFill>
                <a:latin typeface="Open Sans"/>
                <a:ea typeface="Open Sans"/>
                <a:cs typeface="Open Sans"/>
                <a:sym typeface="Open Sans"/>
              </a:rPr>
              <a:t>Lists are further classified into the following:</a:t>
            </a:r>
            <a:endParaRPr sz="1400" b="0" i="0" u="none" strike="noStrike" cap="none">
              <a:solidFill>
                <a:srgbClr val="3F3F3F"/>
              </a:solidFill>
              <a:latin typeface="Arial"/>
              <a:ea typeface="Arial"/>
              <a:cs typeface="Arial"/>
              <a:sym typeface="Arial"/>
            </a:endParaRPr>
          </a:p>
        </p:txBody>
      </p:sp>
      <p:grpSp>
        <p:nvGrpSpPr>
          <p:cNvPr id="436" name="Google Shape;436;p21"/>
          <p:cNvGrpSpPr/>
          <p:nvPr/>
        </p:nvGrpSpPr>
        <p:grpSpPr>
          <a:xfrm>
            <a:off x="4204143" y="3926987"/>
            <a:ext cx="7847713" cy="3867654"/>
            <a:chOff x="4205482" y="3926987"/>
            <a:chExt cx="7847713" cy="3867654"/>
          </a:xfrm>
        </p:grpSpPr>
        <p:grpSp>
          <p:nvGrpSpPr>
            <p:cNvPr id="437" name="Google Shape;437;p21"/>
            <p:cNvGrpSpPr/>
            <p:nvPr/>
          </p:nvGrpSpPr>
          <p:grpSpPr>
            <a:xfrm>
              <a:off x="6282266" y="4924440"/>
              <a:ext cx="3691467" cy="2870201"/>
              <a:chOff x="6248398" y="4572000"/>
              <a:chExt cx="3691467" cy="2870201"/>
            </a:xfrm>
          </p:grpSpPr>
          <p:sp>
            <p:nvSpPr>
              <p:cNvPr id="438" name="Google Shape;438;p21"/>
              <p:cNvSpPr/>
              <p:nvPr/>
            </p:nvSpPr>
            <p:spPr>
              <a:xfrm>
                <a:off x="6663266" y="4572000"/>
                <a:ext cx="2929467" cy="1351845"/>
              </a:xfrm>
              <a:custGeom>
                <a:avLst/>
                <a:gdLst/>
                <a:ahLst/>
                <a:cxnLst/>
                <a:rect l="l" t="t" r="r" b="b"/>
                <a:pathLst>
                  <a:path w="1168" h="538" extrusionOk="0">
                    <a:moveTo>
                      <a:pt x="12" y="322"/>
                    </a:moveTo>
                    <a:cubicBezTo>
                      <a:pt x="8" y="327"/>
                      <a:pt x="4" y="332"/>
                      <a:pt x="0" y="338"/>
                    </a:cubicBezTo>
                    <a:cubicBezTo>
                      <a:pt x="256" y="519"/>
                      <a:pt x="256" y="519"/>
                      <a:pt x="256" y="519"/>
                    </a:cubicBezTo>
                    <a:cubicBezTo>
                      <a:pt x="260" y="513"/>
                      <a:pt x="263" y="508"/>
                      <a:pt x="267" y="503"/>
                    </a:cubicBezTo>
                    <a:cubicBezTo>
                      <a:pt x="388" y="332"/>
                      <a:pt x="625" y="292"/>
                      <a:pt x="795" y="413"/>
                    </a:cubicBezTo>
                    <a:cubicBezTo>
                      <a:pt x="843" y="447"/>
                      <a:pt x="881" y="490"/>
                      <a:pt x="907" y="538"/>
                    </a:cubicBezTo>
                    <a:cubicBezTo>
                      <a:pt x="1168" y="363"/>
                      <a:pt x="1168" y="363"/>
                      <a:pt x="1168" y="363"/>
                    </a:cubicBezTo>
                    <a:cubicBezTo>
                      <a:pt x="1120" y="284"/>
                      <a:pt x="1056" y="214"/>
                      <a:pt x="977" y="157"/>
                    </a:cubicBezTo>
                    <a:cubicBezTo>
                      <a:pt x="885" y="92"/>
                      <a:pt x="782" y="53"/>
                      <a:pt x="678" y="37"/>
                    </a:cubicBezTo>
                    <a:cubicBezTo>
                      <a:pt x="429" y="0"/>
                      <a:pt x="168" y="102"/>
                      <a:pt x="12" y="322"/>
                    </a:cubicBezTo>
                  </a:path>
                </a:pathLst>
              </a:custGeom>
              <a:solidFill>
                <a:schemeClr val="accent2"/>
              </a:solidFill>
              <a:ln>
                <a:noFill/>
              </a:ln>
            </p:spPr>
            <p:txBody>
              <a:bodyPr spcFirstLastPara="1" wrap="square" lIns="162550" tIns="81275" rIns="162550" bIns="81275" anchor="ctr" anchorCtr="0">
                <a:noAutofit/>
              </a:bodyPr>
              <a:lstStyle/>
              <a:p>
                <a:pPr marL="0" marR="0" lvl="0" indent="0" algn="ctr" rtl="0">
                  <a:lnSpc>
                    <a:spcPct val="100000"/>
                  </a:lnSpc>
                  <a:spcBef>
                    <a:spcPts val="0"/>
                  </a:spcBef>
                  <a:spcAft>
                    <a:spcPts val="0"/>
                  </a:spcAft>
                  <a:buClr>
                    <a:srgbClr val="000000"/>
                  </a:buClr>
                  <a:buSzPts val="2800"/>
                  <a:buFont typeface="Arial"/>
                  <a:buNone/>
                </a:pPr>
                <a:r>
                  <a:rPr lang="en-US" sz="2800" b="0" i="0" u="none" strike="noStrike" cap="none">
                    <a:solidFill>
                      <a:schemeClr val="lt1"/>
                    </a:solidFill>
                    <a:latin typeface="Open Sans"/>
                    <a:ea typeface="Open Sans"/>
                    <a:cs typeface="Open Sans"/>
                    <a:sym typeface="Open Sans"/>
                  </a:rPr>
                  <a:t>2</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800"/>
                  <a:buFont typeface="Arial"/>
                  <a:buNone/>
                </a:pPr>
                <a:endParaRPr sz="2800" b="0" i="0" u="none" strike="noStrike" cap="none">
                  <a:solidFill>
                    <a:schemeClr val="lt1"/>
                  </a:solidFill>
                  <a:latin typeface="Open Sans"/>
                  <a:ea typeface="Open Sans"/>
                  <a:cs typeface="Open Sans"/>
                  <a:sym typeface="Open Sans"/>
                </a:endParaRPr>
              </a:p>
            </p:txBody>
          </p:sp>
          <p:sp>
            <p:nvSpPr>
              <p:cNvPr id="439" name="Google Shape;439;p21"/>
              <p:cNvSpPr/>
              <p:nvPr/>
            </p:nvSpPr>
            <p:spPr>
              <a:xfrm>
                <a:off x="6248398" y="5506156"/>
                <a:ext cx="1111956" cy="1927579"/>
              </a:xfrm>
              <a:custGeom>
                <a:avLst/>
                <a:gdLst/>
                <a:ahLst/>
                <a:cxnLst/>
                <a:rect l="l" t="t" r="r" b="b"/>
                <a:pathLst>
                  <a:path w="444" h="767" extrusionOk="0">
                    <a:moveTo>
                      <a:pt x="184" y="767"/>
                    </a:moveTo>
                    <a:cubicBezTo>
                      <a:pt x="444" y="594"/>
                      <a:pt x="444" y="594"/>
                      <a:pt x="444" y="594"/>
                    </a:cubicBezTo>
                    <a:cubicBezTo>
                      <a:pt x="351" y="478"/>
                      <a:pt x="334" y="315"/>
                      <a:pt x="404" y="182"/>
                    </a:cubicBezTo>
                    <a:cubicBezTo>
                      <a:pt x="147" y="0"/>
                      <a:pt x="147" y="0"/>
                      <a:pt x="147" y="0"/>
                    </a:cubicBezTo>
                    <a:cubicBezTo>
                      <a:pt x="0" y="242"/>
                      <a:pt x="20" y="546"/>
                      <a:pt x="184" y="767"/>
                    </a:cubicBezTo>
                  </a:path>
                </a:pathLst>
              </a:custGeom>
              <a:solidFill>
                <a:schemeClr val="accent3"/>
              </a:solidFill>
              <a:ln>
                <a:noFill/>
              </a:ln>
            </p:spPr>
            <p:txBody>
              <a:bodyPr spcFirstLastPara="1" wrap="square" lIns="162550" tIns="81275" rIns="162550" bIns="81275" anchor="ctr" anchorCtr="0">
                <a:noAutofit/>
              </a:bodyPr>
              <a:lstStyle/>
              <a:p>
                <a:pPr marL="0" marR="0" lvl="0" indent="0" algn="ctr" rtl="0">
                  <a:lnSpc>
                    <a:spcPct val="100000"/>
                  </a:lnSpc>
                  <a:spcBef>
                    <a:spcPts val="0"/>
                  </a:spcBef>
                  <a:spcAft>
                    <a:spcPts val="0"/>
                  </a:spcAft>
                  <a:buClr>
                    <a:srgbClr val="000000"/>
                  </a:buClr>
                  <a:buSzPts val="2800"/>
                  <a:buFont typeface="Arial"/>
                  <a:buNone/>
                </a:pPr>
                <a:r>
                  <a:rPr lang="en-US" sz="2800" b="0" i="0" u="none" strike="noStrike" cap="none">
                    <a:solidFill>
                      <a:schemeClr val="lt1"/>
                    </a:solidFill>
                    <a:latin typeface="Open Sans"/>
                    <a:ea typeface="Open Sans"/>
                    <a:cs typeface="Open Sans"/>
                    <a:sym typeface="Open Sans"/>
                  </a:rPr>
                  <a:t>1</a:t>
                </a:r>
                <a:endParaRPr sz="1400" b="0" i="0" u="none" strike="noStrike" cap="none">
                  <a:solidFill>
                    <a:srgbClr val="000000"/>
                  </a:solidFill>
                  <a:latin typeface="Arial"/>
                  <a:ea typeface="Arial"/>
                  <a:cs typeface="Arial"/>
                  <a:sym typeface="Arial"/>
                </a:endParaRPr>
              </a:p>
            </p:txBody>
          </p:sp>
          <p:sp>
            <p:nvSpPr>
              <p:cNvPr id="440" name="Google Shape;440;p21"/>
              <p:cNvSpPr/>
              <p:nvPr/>
            </p:nvSpPr>
            <p:spPr>
              <a:xfrm>
                <a:off x="8853310" y="5562601"/>
                <a:ext cx="1086555" cy="1879600"/>
              </a:xfrm>
              <a:custGeom>
                <a:avLst/>
                <a:gdLst/>
                <a:ahLst/>
                <a:cxnLst/>
                <a:rect l="l" t="t" r="r" b="b"/>
                <a:pathLst>
                  <a:path w="433" h="749" extrusionOk="0">
                    <a:moveTo>
                      <a:pt x="48" y="176"/>
                    </a:moveTo>
                    <a:cubicBezTo>
                      <a:pt x="102" y="294"/>
                      <a:pt x="93" y="438"/>
                      <a:pt x="12" y="551"/>
                    </a:cubicBezTo>
                    <a:cubicBezTo>
                      <a:pt x="8" y="557"/>
                      <a:pt x="5" y="562"/>
                      <a:pt x="0" y="567"/>
                    </a:cubicBezTo>
                    <a:cubicBezTo>
                      <a:pt x="256" y="749"/>
                      <a:pt x="256" y="749"/>
                      <a:pt x="256" y="749"/>
                    </a:cubicBezTo>
                    <a:cubicBezTo>
                      <a:pt x="260" y="743"/>
                      <a:pt x="264" y="738"/>
                      <a:pt x="268" y="733"/>
                    </a:cubicBezTo>
                    <a:cubicBezTo>
                      <a:pt x="426" y="510"/>
                      <a:pt x="433" y="225"/>
                      <a:pt x="310" y="0"/>
                    </a:cubicBezTo>
                    <a:lnTo>
                      <a:pt x="48" y="176"/>
                    </a:lnTo>
                    <a:close/>
                  </a:path>
                </a:pathLst>
              </a:custGeom>
              <a:solidFill>
                <a:schemeClr val="accent1"/>
              </a:solidFill>
              <a:ln>
                <a:noFill/>
              </a:ln>
            </p:spPr>
            <p:txBody>
              <a:bodyPr spcFirstLastPara="1" wrap="square" lIns="162550" tIns="81275" rIns="162550" bIns="81275" anchor="ctr" anchorCtr="0">
                <a:noAutofit/>
              </a:bodyPr>
              <a:lstStyle/>
              <a:p>
                <a:pPr marL="0" marR="0" lvl="0" indent="0" algn="ctr" rtl="0">
                  <a:lnSpc>
                    <a:spcPct val="100000"/>
                  </a:lnSpc>
                  <a:spcBef>
                    <a:spcPts val="0"/>
                  </a:spcBef>
                  <a:spcAft>
                    <a:spcPts val="0"/>
                  </a:spcAft>
                  <a:buClr>
                    <a:srgbClr val="000000"/>
                  </a:buClr>
                  <a:buSzPts val="2800"/>
                  <a:buFont typeface="Arial"/>
                  <a:buNone/>
                </a:pPr>
                <a:r>
                  <a:rPr lang="en-US" sz="2800" b="0" i="0" u="none" strike="noStrike" cap="none">
                    <a:solidFill>
                      <a:schemeClr val="lt1"/>
                    </a:solidFill>
                    <a:latin typeface="Open Sans"/>
                    <a:ea typeface="Open Sans"/>
                    <a:cs typeface="Open Sans"/>
                    <a:sym typeface="Open Sans"/>
                  </a:rPr>
                  <a:t>3</a:t>
                </a:r>
                <a:endParaRPr sz="1400" b="0" i="0" u="none" strike="noStrike" cap="none">
                  <a:solidFill>
                    <a:srgbClr val="000000"/>
                  </a:solidFill>
                  <a:latin typeface="Arial"/>
                  <a:ea typeface="Arial"/>
                  <a:cs typeface="Arial"/>
                  <a:sym typeface="Arial"/>
                </a:endParaRPr>
              </a:p>
            </p:txBody>
          </p:sp>
          <p:sp>
            <p:nvSpPr>
              <p:cNvPr id="441" name="Google Shape;441;p21"/>
              <p:cNvSpPr txBox="1"/>
              <p:nvPr/>
            </p:nvSpPr>
            <p:spPr>
              <a:xfrm>
                <a:off x="7735736" y="5919221"/>
                <a:ext cx="830677"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US" sz="2800" b="1" i="0" u="none" strike="noStrike" cap="none">
                    <a:solidFill>
                      <a:srgbClr val="44494E"/>
                    </a:solidFill>
                    <a:latin typeface="Open Sans"/>
                    <a:ea typeface="Open Sans"/>
                    <a:cs typeface="Open Sans"/>
                    <a:sym typeface="Open Sans"/>
                  </a:rPr>
                  <a:t>List</a:t>
                </a:r>
                <a:endParaRPr sz="1400" b="0" i="0" u="none" strike="noStrike" cap="none">
                  <a:solidFill>
                    <a:srgbClr val="000000"/>
                  </a:solidFill>
                  <a:latin typeface="Arial"/>
                  <a:ea typeface="Arial"/>
                  <a:cs typeface="Arial"/>
                  <a:sym typeface="Arial"/>
                </a:endParaRPr>
              </a:p>
            </p:txBody>
          </p:sp>
        </p:grpSp>
        <p:sp>
          <p:nvSpPr>
            <p:cNvPr id="442" name="Google Shape;442;p21"/>
            <p:cNvSpPr/>
            <p:nvPr/>
          </p:nvSpPr>
          <p:spPr>
            <a:xfrm>
              <a:off x="4205482" y="6405083"/>
              <a:ext cx="1963106" cy="834604"/>
            </a:xfrm>
            <a:prstGeom prst="rect">
              <a:avLst/>
            </a:prstGeom>
            <a:solidFill>
              <a:srgbClr val="A5A5A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ArrayList</a:t>
              </a:r>
              <a:endParaRPr sz="2200" b="0" i="0" u="none" strike="noStrike" cap="none">
                <a:solidFill>
                  <a:schemeClr val="lt1"/>
                </a:solidFill>
                <a:latin typeface="Open Sans"/>
                <a:ea typeface="Open Sans"/>
                <a:cs typeface="Open Sans"/>
                <a:sym typeface="Open Sans"/>
              </a:endParaRPr>
            </a:p>
          </p:txBody>
        </p:sp>
        <p:sp>
          <p:nvSpPr>
            <p:cNvPr id="443" name="Google Shape;443;p21"/>
            <p:cNvSpPr/>
            <p:nvPr/>
          </p:nvSpPr>
          <p:spPr>
            <a:xfrm>
              <a:off x="7146447" y="3926987"/>
              <a:ext cx="1963106" cy="834604"/>
            </a:xfrm>
            <a:prstGeom prst="rect">
              <a:avLst/>
            </a:prstGeom>
            <a:solidFill>
              <a:srgbClr val="ED7D3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LinkedList</a:t>
              </a:r>
              <a:endParaRPr sz="2200" b="0" i="0" u="none" strike="noStrike" cap="none">
                <a:solidFill>
                  <a:schemeClr val="lt1"/>
                </a:solidFill>
                <a:latin typeface="Open Sans"/>
                <a:ea typeface="Open Sans"/>
                <a:cs typeface="Open Sans"/>
                <a:sym typeface="Open Sans"/>
              </a:endParaRPr>
            </a:p>
          </p:txBody>
        </p:sp>
        <p:sp>
          <p:nvSpPr>
            <p:cNvPr id="444" name="Google Shape;444;p21"/>
            <p:cNvSpPr/>
            <p:nvPr/>
          </p:nvSpPr>
          <p:spPr>
            <a:xfrm>
              <a:off x="10090089" y="6405083"/>
              <a:ext cx="1963106" cy="834604"/>
            </a:xfrm>
            <a:prstGeom prst="rect">
              <a:avLst/>
            </a:prstGeom>
            <a:solidFill>
              <a:srgbClr val="5B9BD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Vector</a:t>
              </a:r>
              <a:endParaRPr sz="2200" b="0" i="0" u="none" strike="noStrike" cap="none">
                <a:solidFill>
                  <a:schemeClr val="lt1"/>
                </a:solidFill>
                <a:latin typeface="Open Sans"/>
                <a:ea typeface="Open Sans"/>
                <a:cs typeface="Open Sans"/>
                <a:sym typeface="Open Sans"/>
              </a:endParaRPr>
            </a:p>
          </p:txBody>
        </p:sp>
      </p:grpSp>
      <p:pic>
        <p:nvPicPr>
          <p:cNvPr id="445" name="Google Shape;445;p21"/>
          <p:cNvPicPr preferRelativeResize="0"/>
          <p:nvPr/>
        </p:nvPicPr>
        <p:blipFill rotWithShape="1">
          <a:blip r:embed="rId3">
            <a:alphaModFix/>
          </a:blip>
          <a:srcRect/>
          <a:stretch/>
        </p:blipFill>
        <p:spPr>
          <a:xfrm>
            <a:off x="7338600" y="651650"/>
            <a:ext cx="1788700" cy="3657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50"/>
        <p:cNvGrpSpPr/>
        <p:nvPr/>
      </p:nvGrpSpPr>
      <p:grpSpPr>
        <a:xfrm>
          <a:off x="0" y="0"/>
          <a:ext cx="0" cy="0"/>
          <a:chOff x="0" y="0"/>
          <a:chExt cx="0" cy="0"/>
        </a:xfrm>
      </p:grpSpPr>
      <p:sp>
        <p:nvSpPr>
          <p:cNvPr id="451" name="Google Shape;451;p22"/>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3200"/>
              <a:buFont typeface="Open Sans ExtraBold"/>
              <a:buNone/>
            </a:pPr>
            <a:r>
              <a:rPr lang="en-US"/>
              <a:t>Queue</a:t>
            </a:r>
            <a:endParaRPr/>
          </a:p>
        </p:txBody>
      </p:sp>
      <p:sp>
        <p:nvSpPr>
          <p:cNvPr id="452" name="Google Shape;452;p22"/>
          <p:cNvSpPr txBox="1"/>
          <p:nvPr/>
        </p:nvSpPr>
        <p:spPr>
          <a:xfrm>
            <a:off x="933450" y="1291772"/>
            <a:ext cx="16421100" cy="1264464"/>
          </a:xfrm>
          <a:prstGeom prst="rect">
            <a:avLst/>
          </a:prstGeom>
          <a:noFill/>
          <a:ln>
            <a:noFill/>
          </a:ln>
        </p:spPr>
        <p:txBody>
          <a:bodyPr spcFirstLastPara="1" wrap="square" lIns="91425" tIns="45700" rIns="91425" bIns="45700" anchor="t" anchorCtr="0">
            <a:noAutofit/>
          </a:bodyPr>
          <a:lstStyle/>
          <a:p>
            <a:pPr marL="228600" marR="0" lvl="0" indent="-228600" algn="l" rtl="0">
              <a:lnSpc>
                <a:spcPct val="90000"/>
              </a:lnSpc>
              <a:spcBef>
                <a:spcPts val="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Queue is a data structure which follows first in first out (FIFO) algorithm.</a:t>
            </a:r>
            <a:endParaRPr sz="1400" b="0" i="0" u="none" strike="noStrike" cap="none">
              <a:solidFill>
                <a:srgbClr val="000000"/>
              </a:solidFill>
              <a:latin typeface="Arial"/>
              <a:ea typeface="Arial"/>
              <a:cs typeface="Arial"/>
              <a:sym typeface="Arial"/>
            </a:endParaRPr>
          </a:p>
          <a:p>
            <a:pPr marL="228600" marR="0" lvl="0" indent="-228600" algn="l" rtl="0">
              <a:lnSpc>
                <a:spcPct val="90000"/>
              </a:lnSpc>
              <a:spcBef>
                <a:spcPts val="100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Example: Remove one element from the Queue – </a:t>
            </a:r>
            <a:endParaRPr sz="1400" b="0" i="0" u="none" strike="noStrike" cap="none">
              <a:solidFill>
                <a:srgbClr val="000000"/>
              </a:solidFill>
              <a:latin typeface="Arial"/>
              <a:ea typeface="Arial"/>
              <a:cs typeface="Arial"/>
              <a:sym typeface="Arial"/>
            </a:endParaRPr>
          </a:p>
        </p:txBody>
      </p:sp>
      <p:grpSp>
        <p:nvGrpSpPr>
          <p:cNvPr id="453" name="Google Shape;453;p22"/>
          <p:cNvGrpSpPr/>
          <p:nvPr/>
        </p:nvGrpSpPr>
        <p:grpSpPr>
          <a:xfrm>
            <a:off x="5262873" y="2238372"/>
            <a:ext cx="5616624" cy="3440352"/>
            <a:chOff x="3023320" y="4730515"/>
            <a:chExt cx="5616624" cy="3440352"/>
          </a:xfrm>
        </p:grpSpPr>
        <p:grpSp>
          <p:nvGrpSpPr>
            <p:cNvPr id="454" name="Google Shape;454;p22"/>
            <p:cNvGrpSpPr/>
            <p:nvPr/>
          </p:nvGrpSpPr>
          <p:grpSpPr>
            <a:xfrm>
              <a:off x="4668112" y="4730515"/>
              <a:ext cx="736167" cy="3440352"/>
              <a:chOff x="4468856" y="3319297"/>
              <a:chExt cx="736167" cy="3440352"/>
            </a:xfrm>
          </p:grpSpPr>
          <p:sp>
            <p:nvSpPr>
              <p:cNvPr id="455" name="Google Shape;455;p22"/>
              <p:cNvSpPr/>
              <p:nvPr/>
            </p:nvSpPr>
            <p:spPr>
              <a:xfrm>
                <a:off x="4468856" y="3319297"/>
                <a:ext cx="731472" cy="864096"/>
              </a:xfrm>
              <a:prstGeom prst="rect">
                <a:avLst/>
              </a:prstGeom>
              <a:solidFill>
                <a:schemeClr val="accent5"/>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0000"/>
                  </a:buClr>
                  <a:buSzPts val="2200"/>
                  <a:buFont typeface="Arial"/>
                  <a:buNone/>
                </a:pPr>
                <a:r>
                  <a:rPr lang="en-US" sz="2200" b="0" i="0" u="none" strike="noStrike" cap="none">
                    <a:solidFill>
                      <a:schemeClr val="lt1"/>
                    </a:solidFill>
                    <a:latin typeface="Open Sans"/>
                    <a:ea typeface="Open Sans"/>
                    <a:cs typeface="Open Sans"/>
                    <a:sym typeface="Open Sans"/>
                  </a:rPr>
                  <a:t>21</a:t>
                </a:r>
                <a:endParaRPr sz="1400" b="0" i="0" u="none" strike="noStrike" cap="none">
                  <a:solidFill>
                    <a:srgbClr val="000000"/>
                  </a:solidFill>
                  <a:latin typeface="Arial"/>
                  <a:ea typeface="Arial"/>
                  <a:cs typeface="Arial"/>
                  <a:sym typeface="Arial"/>
                </a:endParaRPr>
              </a:p>
            </p:txBody>
          </p:sp>
          <p:sp>
            <p:nvSpPr>
              <p:cNvPr id="456" name="Google Shape;456;p22"/>
              <p:cNvSpPr/>
              <p:nvPr/>
            </p:nvSpPr>
            <p:spPr>
              <a:xfrm>
                <a:off x="4484943" y="4183393"/>
                <a:ext cx="720080" cy="864096"/>
              </a:xfrm>
              <a:prstGeom prst="rect">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0000"/>
                  </a:buClr>
                  <a:buSzPts val="2200"/>
                  <a:buFont typeface="Arial"/>
                  <a:buNone/>
                </a:pPr>
                <a:r>
                  <a:rPr lang="en-US" sz="2200" b="0" i="0" u="none" strike="noStrike" cap="none">
                    <a:solidFill>
                      <a:schemeClr val="lt1"/>
                    </a:solidFill>
                    <a:latin typeface="Open Sans"/>
                    <a:ea typeface="Open Sans"/>
                    <a:cs typeface="Open Sans"/>
                    <a:sym typeface="Open Sans"/>
                  </a:rPr>
                  <a:t>43</a:t>
                </a:r>
                <a:endParaRPr sz="1400" b="0" i="0" u="none" strike="noStrike" cap="none">
                  <a:solidFill>
                    <a:srgbClr val="000000"/>
                  </a:solidFill>
                  <a:latin typeface="Arial"/>
                  <a:ea typeface="Arial"/>
                  <a:cs typeface="Arial"/>
                  <a:sym typeface="Arial"/>
                </a:endParaRPr>
              </a:p>
            </p:txBody>
          </p:sp>
          <p:sp>
            <p:nvSpPr>
              <p:cNvPr id="457" name="Google Shape;457;p22"/>
              <p:cNvSpPr/>
              <p:nvPr/>
            </p:nvSpPr>
            <p:spPr>
              <a:xfrm>
                <a:off x="4480248" y="5047489"/>
                <a:ext cx="720080" cy="864096"/>
              </a:xfrm>
              <a:prstGeom prst="rect">
                <a:avLst/>
              </a:prstGeom>
              <a:solidFill>
                <a:schemeClr val="accen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0000"/>
                  </a:buClr>
                  <a:buSzPts val="2200"/>
                  <a:buFont typeface="Arial"/>
                  <a:buNone/>
                </a:pPr>
                <a:r>
                  <a:rPr lang="en-US" sz="2200" b="0" i="0" u="none" strike="noStrike" cap="none">
                    <a:solidFill>
                      <a:schemeClr val="lt1"/>
                    </a:solidFill>
                    <a:latin typeface="Open Sans"/>
                    <a:ea typeface="Open Sans"/>
                    <a:cs typeface="Open Sans"/>
                    <a:sym typeface="Open Sans"/>
                  </a:rPr>
                  <a:t>63</a:t>
                </a:r>
                <a:endParaRPr sz="1400" b="0" i="0" u="none" strike="noStrike" cap="none">
                  <a:solidFill>
                    <a:srgbClr val="000000"/>
                  </a:solidFill>
                  <a:latin typeface="Arial"/>
                  <a:ea typeface="Arial"/>
                  <a:cs typeface="Arial"/>
                  <a:sym typeface="Arial"/>
                </a:endParaRPr>
              </a:p>
            </p:txBody>
          </p:sp>
          <p:sp>
            <p:nvSpPr>
              <p:cNvPr id="458" name="Google Shape;458;p22"/>
              <p:cNvSpPr/>
              <p:nvPr/>
            </p:nvSpPr>
            <p:spPr>
              <a:xfrm>
                <a:off x="4480248" y="5895553"/>
                <a:ext cx="720080" cy="864096"/>
              </a:xfrm>
              <a:prstGeom prst="rect">
                <a:avLst/>
              </a:prstGeom>
              <a:solidFill>
                <a:schemeClr val="accent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0000"/>
                  </a:buClr>
                  <a:buSzPts val="2200"/>
                  <a:buFont typeface="Arial"/>
                  <a:buNone/>
                </a:pPr>
                <a:r>
                  <a:rPr lang="en-US" sz="2200" b="0" i="0" u="none" strike="noStrike" cap="none">
                    <a:solidFill>
                      <a:schemeClr val="lt1"/>
                    </a:solidFill>
                    <a:latin typeface="Open Sans"/>
                    <a:ea typeface="Open Sans"/>
                    <a:cs typeface="Open Sans"/>
                    <a:sym typeface="Open Sans"/>
                  </a:rPr>
                  <a:t>84</a:t>
                </a:r>
                <a:endParaRPr sz="1400" b="0" i="0" u="none" strike="noStrike" cap="none">
                  <a:solidFill>
                    <a:srgbClr val="000000"/>
                  </a:solidFill>
                  <a:latin typeface="Arial"/>
                  <a:ea typeface="Arial"/>
                  <a:cs typeface="Arial"/>
                  <a:sym typeface="Arial"/>
                </a:endParaRPr>
              </a:p>
            </p:txBody>
          </p:sp>
        </p:grpSp>
        <p:sp>
          <p:nvSpPr>
            <p:cNvPr id="459" name="Google Shape;459;p22"/>
            <p:cNvSpPr/>
            <p:nvPr/>
          </p:nvSpPr>
          <p:spPr>
            <a:xfrm>
              <a:off x="3023320" y="4854346"/>
              <a:ext cx="1440160" cy="504056"/>
            </a:xfrm>
            <a:prstGeom prst="rect">
              <a:avLst/>
            </a:prstGeom>
            <a:solidFill>
              <a:srgbClr val="F25F6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0000"/>
                </a:buClr>
                <a:buSzPts val="2200"/>
                <a:buFont typeface="Arial"/>
                <a:buNone/>
              </a:pPr>
              <a:r>
                <a:rPr lang="en-US" sz="2200" b="0" i="0" u="none" strike="noStrike" cap="none">
                  <a:solidFill>
                    <a:schemeClr val="lt1"/>
                  </a:solidFill>
                  <a:latin typeface="Open Sans"/>
                  <a:ea typeface="Open Sans"/>
                  <a:cs typeface="Open Sans"/>
                  <a:sym typeface="Open Sans"/>
                </a:rPr>
                <a:t>peek</a:t>
              </a:r>
              <a:endParaRPr sz="1400" b="0" i="0" u="none" strike="noStrike" cap="none">
                <a:solidFill>
                  <a:srgbClr val="000000"/>
                </a:solidFill>
                <a:latin typeface="Arial"/>
                <a:ea typeface="Arial"/>
                <a:cs typeface="Arial"/>
                <a:sym typeface="Arial"/>
              </a:endParaRPr>
            </a:p>
          </p:txBody>
        </p:sp>
        <p:grpSp>
          <p:nvGrpSpPr>
            <p:cNvPr id="460" name="Google Shape;460;p22"/>
            <p:cNvGrpSpPr/>
            <p:nvPr/>
          </p:nvGrpSpPr>
          <p:grpSpPr>
            <a:xfrm>
              <a:off x="6312705" y="5594611"/>
              <a:ext cx="2327239" cy="2576256"/>
              <a:chOff x="5669328" y="5594611"/>
              <a:chExt cx="2327239" cy="2576256"/>
            </a:xfrm>
          </p:grpSpPr>
          <p:grpSp>
            <p:nvGrpSpPr>
              <p:cNvPr id="461" name="Google Shape;461;p22"/>
              <p:cNvGrpSpPr/>
              <p:nvPr/>
            </p:nvGrpSpPr>
            <p:grpSpPr>
              <a:xfrm>
                <a:off x="7271792" y="5594611"/>
                <a:ext cx="724775" cy="2576256"/>
                <a:chOff x="4480248" y="4183393"/>
                <a:chExt cx="724775" cy="2576256"/>
              </a:xfrm>
            </p:grpSpPr>
            <p:sp>
              <p:nvSpPr>
                <p:cNvPr id="462" name="Google Shape;462;p22"/>
                <p:cNvSpPr/>
                <p:nvPr/>
              </p:nvSpPr>
              <p:spPr>
                <a:xfrm>
                  <a:off x="4484943" y="4183393"/>
                  <a:ext cx="720080" cy="864096"/>
                </a:xfrm>
                <a:prstGeom prst="rect">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0000"/>
                    </a:buClr>
                    <a:buSzPts val="2200"/>
                    <a:buFont typeface="Arial"/>
                    <a:buNone/>
                  </a:pPr>
                  <a:r>
                    <a:rPr lang="en-US" sz="2200" b="0" i="0" u="none" strike="noStrike" cap="none">
                      <a:solidFill>
                        <a:schemeClr val="lt1"/>
                      </a:solidFill>
                      <a:latin typeface="Open Sans"/>
                      <a:ea typeface="Open Sans"/>
                      <a:cs typeface="Open Sans"/>
                      <a:sym typeface="Open Sans"/>
                    </a:rPr>
                    <a:t>43</a:t>
                  </a:r>
                  <a:endParaRPr sz="1400" b="0" i="0" u="none" strike="noStrike" cap="none">
                    <a:solidFill>
                      <a:srgbClr val="000000"/>
                    </a:solidFill>
                    <a:latin typeface="Arial"/>
                    <a:ea typeface="Arial"/>
                    <a:cs typeface="Arial"/>
                    <a:sym typeface="Arial"/>
                  </a:endParaRPr>
                </a:p>
              </p:txBody>
            </p:sp>
            <p:sp>
              <p:nvSpPr>
                <p:cNvPr id="463" name="Google Shape;463;p22"/>
                <p:cNvSpPr/>
                <p:nvPr/>
              </p:nvSpPr>
              <p:spPr>
                <a:xfrm>
                  <a:off x="4480248" y="5047489"/>
                  <a:ext cx="720080" cy="864096"/>
                </a:xfrm>
                <a:prstGeom prst="rect">
                  <a:avLst/>
                </a:prstGeom>
                <a:solidFill>
                  <a:schemeClr val="accen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0000"/>
                    </a:buClr>
                    <a:buSzPts val="2200"/>
                    <a:buFont typeface="Arial"/>
                    <a:buNone/>
                  </a:pPr>
                  <a:r>
                    <a:rPr lang="en-US" sz="2200" b="0" i="0" u="none" strike="noStrike" cap="none">
                      <a:solidFill>
                        <a:schemeClr val="lt1"/>
                      </a:solidFill>
                      <a:latin typeface="Open Sans"/>
                      <a:ea typeface="Open Sans"/>
                      <a:cs typeface="Open Sans"/>
                      <a:sym typeface="Open Sans"/>
                    </a:rPr>
                    <a:t>63</a:t>
                  </a:r>
                  <a:endParaRPr sz="1400" b="0" i="0" u="none" strike="noStrike" cap="none">
                    <a:solidFill>
                      <a:srgbClr val="000000"/>
                    </a:solidFill>
                    <a:latin typeface="Arial"/>
                    <a:ea typeface="Arial"/>
                    <a:cs typeface="Arial"/>
                    <a:sym typeface="Arial"/>
                  </a:endParaRPr>
                </a:p>
              </p:txBody>
            </p:sp>
            <p:sp>
              <p:nvSpPr>
                <p:cNvPr id="464" name="Google Shape;464;p22"/>
                <p:cNvSpPr/>
                <p:nvPr/>
              </p:nvSpPr>
              <p:spPr>
                <a:xfrm>
                  <a:off x="4480248" y="5895553"/>
                  <a:ext cx="720080" cy="864096"/>
                </a:xfrm>
                <a:prstGeom prst="rect">
                  <a:avLst/>
                </a:prstGeom>
                <a:solidFill>
                  <a:schemeClr val="accent6"/>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0000"/>
                    </a:buClr>
                    <a:buSzPts val="2200"/>
                    <a:buFont typeface="Arial"/>
                    <a:buNone/>
                  </a:pPr>
                  <a:r>
                    <a:rPr lang="en-US" sz="2200" b="0" i="0" u="none" strike="noStrike" cap="none">
                      <a:solidFill>
                        <a:schemeClr val="lt1"/>
                      </a:solidFill>
                      <a:latin typeface="Open Sans"/>
                      <a:ea typeface="Open Sans"/>
                      <a:cs typeface="Open Sans"/>
                      <a:sym typeface="Open Sans"/>
                    </a:rPr>
                    <a:t>84</a:t>
                  </a:r>
                  <a:endParaRPr sz="1400" b="0" i="0" u="none" strike="noStrike" cap="none">
                    <a:solidFill>
                      <a:srgbClr val="000000"/>
                    </a:solidFill>
                    <a:latin typeface="Arial"/>
                    <a:ea typeface="Arial"/>
                    <a:cs typeface="Arial"/>
                    <a:sym typeface="Arial"/>
                  </a:endParaRPr>
                </a:p>
              </p:txBody>
            </p:sp>
          </p:grpSp>
          <p:sp>
            <p:nvSpPr>
              <p:cNvPr id="465" name="Google Shape;465;p22"/>
              <p:cNvSpPr/>
              <p:nvPr/>
            </p:nvSpPr>
            <p:spPr>
              <a:xfrm>
                <a:off x="5669328" y="5774631"/>
                <a:ext cx="1440160" cy="504056"/>
              </a:xfrm>
              <a:prstGeom prst="rect">
                <a:avLst/>
              </a:prstGeom>
              <a:solidFill>
                <a:srgbClr val="F25F6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0000"/>
                  </a:buClr>
                  <a:buSzPts val="2200"/>
                  <a:buFont typeface="Arial"/>
                  <a:buNone/>
                </a:pPr>
                <a:r>
                  <a:rPr lang="en-US" sz="2200" b="0" i="0" u="none" strike="noStrike" cap="none">
                    <a:solidFill>
                      <a:schemeClr val="lt1"/>
                    </a:solidFill>
                    <a:latin typeface="Open Sans"/>
                    <a:ea typeface="Open Sans"/>
                    <a:cs typeface="Open Sans"/>
                    <a:sym typeface="Open Sans"/>
                  </a:rPr>
                  <a:t>peek</a:t>
                </a:r>
                <a:endParaRPr sz="1400" b="0" i="0" u="none" strike="noStrike" cap="none">
                  <a:solidFill>
                    <a:srgbClr val="000000"/>
                  </a:solidFill>
                  <a:latin typeface="Arial"/>
                  <a:ea typeface="Arial"/>
                  <a:cs typeface="Arial"/>
                  <a:sym typeface="Arial"/>
                </a:endParaRPr>
              </a:p>
            </p:txBody>
          </p:sp>
        </p:grpSp>
      </p:grpSp>
      <p:sp>
        <p:nvSpPr>
          <p:cNvPr id="466" name="Google Shape;466;p22"/>
          <p:cNvSpPr/>
          <p:nvPr/>
        </p:nvSpPr>
        <p:spPr>
          <a:xfrm>
            <a:off x="8150303" y="6505450"/>
            <a:ext cx="4531500" cy="430800"/>
          </a:xfrm>
          <a:prstGeom prst="rect">
            <a:avLst/>
          </a:prstGeom>
          <a:solidFill>
            <a:srgbClr val="F0F0F0"/>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3F3F3F"/>
              </a:buClr>
              <a:buSzPts val="2200"/>
              <a:buFont typeface="Open Sans"/>
              <a:buNone/>
            </a:pPr>
            <a:r>
              <a:rPr lang="en-US" sz="2200" b="0" i="0" u="none" strike="noStrike" cap="none">
                <a:solidFill>
                  <a:srgbClr val="3F3F3F"/>
                </a:solidFill>
                <a:latin typeface="Open Sans"/>
                <a:ea typeface="Open Sans"/>
                <a:cs typeface="Open Sans"/>
                <a:sym typeface="Open Sans"/>
              </a:rPr>
              <a:t>Queue B = new PriorityQueue(); </a:t>
            </a:r>
            <a:endParaRPr sz="1400" b="0" i="0" u="none" strike="noStrike" cap="none">
              <a:solidFill>
                <a:srgbClr val="000000"/>
              </a:solidFill>
              <a:latin typeface="Arial"/>
              <a:ea typeface="Arial"/>
              <a:cs typeface="Arial"/>
              <a:sym typeface="Arial"/>
            </a:endParaRPr>
          </a:p>
        </p:txBody>
      </p:sp>
      <p:sp>
        <p:nvSpPr>
          <p:cNvPr id="467" name="Google Shape;467;p22"/>
          <p:cNvSpPr txBox="1"/>
          <p:nvPr/>
        </p:nvSpPr>
        <p:spPr>
          <a:xfrm>
            <a:off x="584999" y="6503267"/>
            <a:ext cx="7467737" cy="487905"/>
          </a:xfrm>
          <a:prstGeom prst="rect">
            <a:avLst/>
          </a:prstGeom>
          <a:noFill/>
          <a:ln>
            <a:noFill/>
          </a:ln>
        </p:spPr>
        <p:txBody>
          <a:bodyPr spcFirstLastPara="1" wrap="square" lIns="16925" tIns="16925" rIns="16925" bIns="16925" anchor="ctr" anchorCtr="0">
            <a:spAutoFit/>
          </a:bodyPr>
          <a:lstStyle/>
          <a:p>
            <a:pPr marL="342900" marR="0" lvl="0" indent="-342900" algn="l" rtl="0">
              <a:lnSpc>
                <a:spcPct val="150000"/>
              </a:lnSpc>
              <a:spcBef>
                <a:spcPts val="0"/>
              </a:spcBef>
              <a:spcAft>
                <a:spcPts val="0"/>
              </a:spcAft>
              <a:buClr>
                <a:srgbClr val="000000"/>
              </a:buClr>
              <a:buSzPts val="2200"/>
              <a:buFont typeface="Arial"/>
              <a:buChar char="•"/>
            </a:pPr>
            <a:r>
              <a:rPr lang="en-US" sz="2200" b="0" i="0" u="none" strike="noStrike" cap="none">
                <a:solidFill>
                  <a:srgbClr val="3F3F3F"/>
                </a:solidFill>
                <a:latin typeface="Open Sans"/>
                <a:ea typeface="Open Sans"/>
                <a:cs typeface="Open Sans"/>
                <a:sym typeface="Open Sans"/>
              </a:rPr>
              <a:t>A </a:t>
            </a:r>
            <a:r>
              <a:rPr lang="en-US" sz="2200" b="0" i="1" u="none" strike="noStrike" cap="none">
                <a:solidFill>
                  <a:srgbClr val="3F3F3F"/>
                </a:solidFill>
                <a:latin typeface="Open Sans"/>
                <a:ea typeface="Open Sans"/>
                <a:cs typeface="Open Sans"/>
                <a:sym typeface="Open Sans"/>
              </a:rPr>
              <a:t>PriorityQueue</a:t>
            </a:r>
            <a:r>
              <a:rPr lang="en-US" sz="2200" b="0" i="0" u="none" strike="noStrike" cap="none">
                <a:solidFill>
                  <a:srgbClr val="3F3F3F"/>
                </a:solidFill>
                <a:latin typeface="Open Sans"/>
                <a:ea typeface="Open Sans"/>
                <a:cs typeface="Open Sans"/>
                <a:sym typeface="Open Sans"/>
              </a:rPr>
              <a:t> class allows you to initialize a queue:</a:t>
            </a:r>
            <a:endParaRPr sz="1400" b="0" i="0" u="none" strike="noStrike" cap="none">
              <a:solidFill>
                <a:srgbClr val="000000"/>
              </a:solidFill>
              <a:latin typeface="Arial"/>
              <a:ea typeface="Arial"/>
              <a:cs typeface="Arial"/>
              <a:sym typeface="Arial"/>
            </a:endParaRPr>
          </a:p>
        </p:txBody>
      </p:sp>
      <p:sp>
        <p:nvSpPr>
          <p:cNvPr id="468" name="Google Shape;468;p22"/>
          <p:cNvSpPr/>
          <p:nvPr/>
        </p:nvSpPr>
        <p:spPr>
          <a:xfrm>
            <a:off x="8149775" y="7441675"/>
            <a:ext cx="4531500" cy="430800"/>
          </a:xfrm>
          <a:prstGeom prst="rect">
            <a:avLst/>
          </a:prstGeom>
          <a:solidFill>
            <a:srgbClr val="F0F0F0"/>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000000"/>
                </a:solidFill>
                <a:latin typeface="Open Sans"/>
                <a:ea typeface="Open Sans"/>
                <a:cs typeface="Open Sans"/>
                <a:sym typeface="Open Sans"/>
              </a:rPr>
              <a:t>Q</a:t>
            </a:r>
            <a:r>
              <a:rPr lang="en-US" sz="2200" b="0" i="0" u="none" strike="noStrike" cap="none">
                <a:solidFill>
                  <a:srgbClr val="3F3F3F"/>
                </a:solidFill>
                <a:latin typeface="Open Sans"/>
                <a:ea typeface="Open Sans"/>
                <a:cs typeface="Open Sans"/>
                <a:sym typeface="Open Sans"/>
              </a:rPr>
              <a:t>ueue A = new LinkedList(); </a:t>
            </a:r>
            <a:endParaRPr sz="2200" b="0" i="0" u="none" strike="noStrike" cap="none">
              <a:solidFill>
                <a:srgbClr val="3F3F3F"/>
              </a:solidFill>
              <a:latin typeface="Open Sans"/>
              <a:ea typeface="Open Sans"/>
              <a:cs typeface="Open Sans"/>
              <a:sym typeface="Open Sans"/>
            </a:endParaRPr>
          </a:p>
        </p:txBody>
      </p:sp>
      <p:sp>
        <p:nvSpPr>
          <p:cNvPr id="469" name="Google Shape;469;p22"/>
          <p:cNvSpPr txBox="1"/>
          <p:nvPr/>
        </p:nvSpPr>
        <p:spPr>
          <a:xfrm>
            <a:off x="621490" y="7422212"/>
            <a:ext cx="6788852" cy="489572"/>
          </a:xfrm>
          <a:prstGeom prst="rect">
            <a:avLst/>
          </a:prstGeom>
          <a:noFill/>
          <a:ln>
            <a:noFill/>
          </a:ln>
        </p:spPr>
        <p:txBody>
          <a:bodyPr spcFirstLastPara="1" wrap="square" lIns="16925" tIns="16925" rIns="16925" bIns="16925" anchor="t" anchorCtr="0">
            <a:spAutoFit/>
          </a:bodyPr>
          <a:lstStyle/>
          <a:p>
            <a:pPr marL="342900" marR="0" lvl="0" indent="-342900" algn="l" rtl="0">
              <a:lnSpc>
                <a:spcPct val="150000"/>
              </a:lnSpc>
              <a:spcBef>
                <a:spcPts val="0"/>
              </a:spcBef>
              <a:spcAft>
                <a:spcPts val="0"/>
              </a:spcAft>
              <a:buClr>
                <a:srgbClr val="000000"/>
              </a:buClr>
              <a:buSzPts val="2200"/>
              <a:buFont typeface="Arial"/>
              <a:buChar char="•"/>
            </a:pPr>
            <a:r>
              <a:rPr lang="en-US" sz="2200" b="0" i="0" u="none" strike="noStrike" cap="none">
                <a:solidFill>
                  <a:srgbClr val="3F3F3F"/>
                </a:solidFill>
                <a:latin typeface="Open Sans"/>
                <a:ea typeface="Open Sans"/>
                <a:cs typeface="Open Sans"/>
                <a:sym typeface="Open Sans"/>
              </a:rPr>
              <a:t>Another way to initialize queue :</a:t>
            </a:r>
            <a:endParaRPr sz="1400" b="0" i="0" u="none" strike="noStrike" cap="none">
              <a:solidFill>
                <a:srgbClr val="000000"/>
              </a:solidFill>
              <a:latin typeface="Arial"/>
              <a:ea typeface="Arial"/>
              <a:cs typeface="Arial"/>
              <a:sym typeface="Arial"/>
            </a:endParaRPr>
          </a:p>
        </p:txBody>
      </p:sp>
      <p:pic>
        <p:nvPicPr>
          <p:cNvPr id="470" name="Google Shape;470;p22"/>
          <p:cNvPicPr preferRelativeResize="0"/>
          <p:nvPr/>
        </p:nvPicPr>
        <p:blipFill rotWithShape="1">
          <a:blip r:embed="rId3">
            <a:alphaModFix/>
          </a:blip>
          <a:srcRect/>
          <a:stretch/>
        </p:blipFill>
        <p:spPr>
          <a:xfrm>
            <a:off x="6887250" y="603150"/>
            <a:ext cx="2390474" cy="3657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5"/>
          <p:cNvSpPr txBox="1">
            <a:spLocks noGrp="1"/>
          </p:cNvSpPr>
          <p:nvPr>
            <p:ph type="body" idx="1"/>
          </p:nvPr>
        </p:nvSpPr>
        <p:spPr>
          <a:xfrm>
            <a:off x="1453243" y="1808291"/>
            <a:ext cx="9405257" cy="5527418"/>
          </a:xfrm>
          <a:prstGeom prst="rect">
            <a:avLst/>
          </a:prstGeom>
          <a:noFill/>
          <a:ln>
            <a:noFill/>
          </a:ln>
        </p:spPr>
        <p:txBody>
          <a:bodyPr spcFirstLastPara="1" wrap="square" lIns="91425" tIns="0" rIns="91425" bIns="0" anchor="t" anchorCtr="0">
            <a:normAutofit/>
          </a:bodyPr>
          <a:lstStyle/>
          <a:p>
            <a:pPr marL="50800" lvl="0" indent="0" algn="just" rtl="0">
              <a:lnSpc>
                <a:spcPct val="115000"/>
              </a:lnSpc>
              <a:spcBef>
                <a:spcPts val="1000"/>
              </a:spcBef>
              <a:spcAft>
                <a:spcPts val="0"/>
              </a:spcAft>
              <a:buSzPts val="2800"/>
              <a:buNone/>
            </a:pPr>
            <a:r>
              <a:rPr lang="en-US">
                <a:solidFill>
                  <a:srgbClr val="3F3F3F"/>
                </a:solidFill>
                <a:latin typeface="Open Sans"/>
                <a:ea typeface="Open Sans"/>
                <a:cs typeface="Open Sans"/>
                <a:sym typeface="Open Sans"/>
              </a:rPr>
              <a:t>One of the scrum team members is not available for a week. However, the team has committed that they will complete the functionality of authenticating their users. Pair programming with a senior developer will help Joe complete his task sooner. Joe agrees to pick this task to challenge his skill set. To help him complete the task sooner, a senior developer decides to assist him wherever required. </a:t>
            </a:r>
            <a:endParaRPr>
              <a:solidFill>
                <a:srgbClr val="3F3F3F"/>
              </a:solidFill>
            </a:endParaRPr>
          </a:p>
          <a:p>
            <a:pPr marL="457200" lvl="0" indent="-228600" algn="just" rtl="0">
              <a:lnSpc>
                <a:spcPct val="115000"/>
              </a:lnSpc>
              <a:spcBef>
                <a:spcPts val="1000"/>
              </a:spcBef>
              <a:spcAft>
                <a:spcPts val="0"/>
              </a:spcAft>
              <a:buSzPts val="2800"/>
              <a:buNone/>
            </a:pPr>
            <a:endParaRPr>
              <a:solidFill>
                <a:srgbClr val="3F3F3F"/>
              </a:solidFill>
              <a:latin typeface="Open Sans"/>
              <a:ea typeface="Open Sans"/>
              <a:cs typeface="Open Sans"/>
              <a:sym typeface="Open Sans"/>
            </a:endParaRPr>
          </a:p>
          <a:p>
            <a:pPr marL="50800" lvl="0" indent="0" algn="just" rtl="0">
              <a:lnSpc>
                <a:spcPct val="115000"/>
              </a:lnSpc>
              <a:spcBef>
                <a:spcPts val="1000"/>
              </a:spcBef>
              <a:spcAft>
                <a:spcPts val="0"/>
              </a:spcAft>
              <a:buSzPts val="2800"/>
              <a:buNone/>
            </a:pPr>
            <a:r>
              <a:rPr lang="en-US">
                <a:solidFill>
                  <a:srgbClr val="3F3F3F"/>
                </a:solidFill>
                <a:latin typeface="Open Sans"/>
                <a:ea typeface="Open Sans"/>
                <a:cs typeface="Open Sans"/>
                <a:sym typeface="Open Sans"/>
              </a:rPr>
              <a:t>Joe has to develop a functionality where a user email address should be validated from a list of email addresses of users who have already signed up on their website. </a:t>
            </a:r>
            <a:endParaRPr>
              <a:solidFill>
                <a:srgbClr val="3F3F3F"/>
              </a:solidFill>
            </a:endParaRPr>
          </a:p>
          <a:p>
            <a:pPr marL="50800" lvl="0" indent="0" algn="just" rtl="0">
              <a:lnSpc>
                <a:spcPct val="115000"/>
              </a:lnSpc>
              <a:spcBef>
                <a:spcPts val="1000"/>
              </a:spcBef>
              <a:spcAft>
                <a:spcPts val="0"/>
              </a:spcAft>
              <a:buSzPts val="2800"/>
              <a:buNone/>
            </a:pPr>
            <a:r>
              <a:rPr lang="en-US">
                <a:solidFill>
                  <a:srgbClr val="3F3F3F"/>
                </a:solidFill>
                <a:latin typeface="Open Sans"/>
                <a:ea typeface="Open Sans"/>
                <a:cs typeface="Open Sans"/>
                <a:sym typeface="Open Sans"/>
              </a:rPr>
              <a:t> </a:t>
            </a:r>
            <a:endParaRPr>
              <a:solidFill>
                <a:srgbClr val="3F3F3F"/>
              </a:solidFill>
            </a:endParaRPr>
          </a:p>
          <a:p>
            <a:pPr marL="50800" lvl="0" indent="0" algn="just" rtl="0">
              <a:lnSpc>
                <a:spcPct val="115000"/>
              </a:lnSpc>
              <a:spcBef>
                <a:spcPts val="1000"/>
              </a:spcBef>
              <a:spcAft>
                <a:spcPts val="0"/>
              </a:spcAft>
              <a:buSzPts val="2800"/>
              <a:buNone/>
            </a:pPr>
            <a:r>
              <a:rPr lang="en-US">
                <a:solidFill>
                  <a:srgbClr val="3F3F3F"/>
                </a:solidFill>
                <a:latin typeface="Open Sans"/>
                <a:ea typeface="Open Sans"/>
                <a:cs typeface="Open Sans"/>
                <a:sym typeface="Open Sans"/>
              </a:rPr>
              <a:t>In this lesson, we will learn how to solve this real-world scenario to help Joe complete his task effectively and quickly.</a:t>
            </a:r>
            <a:endParaRPr>
              <a:solidFill>
                <a:srgbClr val="3F3F3F"/>
              </a:solidFill>
            </a:endParaRPr>
          </a:p>
          <a:p>
            <a:pPr marL="0" lvl="0" indent="0" algn="l" rtl="0">
              <a:lnSpc>
                <a:spcPct val="115000"/>
              </a:lnSpc>
              <a:spcBef>
                <a:spcPts val="800"/>
              </a:spcBef>
              <a:spcAft>
                <a:spcPts val="0"/>
              </a:spcAft>
              <a:buClr>
                <a:srgbClr val="000000"/>
              </a:buClr>
              <a:buSzPts val="2200"/>
              <a:buNone/>
            </a:pPr>
            <a:endParaRPr>
              <a:solidFill>
                <a:srgbClr val="3F3F3F"/>
              </a:solidFill>
            </a:endParaRPr>
          </a:p>
          <a:p>
            <a:pPr marL="50800" lvl="0" indent="0" algn="l" rtl="0">
              <a:lnSpc>
                <a:spcPct val="115000"/>
              </a:lnSpc>
              <a:spcBef>
                <a:spcPts val="1000"/>
              </a:spcBef>
              <a:spcAft>
                <a:spcPts val="0"/>
              </a:spcAft>
              <a:buSzPts val="2800"/>
              <a:buNone/>
            </a:pPr>
            <a:endParaRPr>
              <a:solidFill>
                <a:srgbClr val="3F3F3F"/>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75"/>
        <p:cNvGrpSpPr/>
        <p:nvPr/>
      </p:nvGrpSpPr>
      <p:grpSpPr>
        <a:xfrm>
          <a:off x="0" y="0"/>
          <a:ext cx="0" cy="0"/>
          <a:chOff x="0" y="0"/>
          <a:chExt cx="0" cy="0"/>
        </a:xfrm>
      </p:grpSpPr>
      <p:sp>
        <p:nvSpPr>
          <p:cNvPr id="476" name="Google Shape;476;p23"/>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3200"/>
              <a:buFont typeface="Open Sans ExtraBold"/>
              <a:buNone/>
            </a:pPr>
            <a:r>
              <a:rPr lang="en-US"/>
              <a:t>Set</a:t>
            </a:r>
            <a:endParaRPr/>
          </a:p>
        </p:txBody>
      </p:sp>
      <p:grpSp>
        <p:nvGrpSpPr>
          <p:cNvPr id="477" name="Google Shape;477;p23"/>
          <p:cNvGrpSpPr/>
          <p:nvPr/>
        </p:nvGrpSpPr>
        <p:grpSpPr>
          <a:xfrm>
            <a:off x="3037712" y="4170823"/>
            <a:ext cx="10224120" cy="3166201"/>
            <a:chOff x="2339752" y="4495428"/>
            <a:chExt cx="10224120" cy="3166201"/>
          </a:xfrm>
        </p:grpSpPr>
        <p:sp>
          <p:nvSpPr>
            <p:cNvPr id="478" name="Google Shape;478;p23"/>
            <p:cNvSpPr/>
            <p:nvPr/>
          </p:nvSpPr>
          <p:spPr>
            <a:xfrm>
              <a:off x="6191672" y="4495428"/>
              <a:ext cx="2520280" cy="791306"/>
            </a:xfrm>
            <a:prstGeom prst="roundRect">
              <a:avLst>
                <a:gd name="adj" fmla="val 16667"/>
              </a:avLst>
            </a:prstGeom>
            <a:solidFill>
              <a:schemeClr val="accent5"/>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0000"/>
                </a:buClr>
                <a:buSzPts val="2200"/>
                <a:buFont typeface="Arial"/>
                <a:buNone/>
              </a:pPr>
              <a:r>
                <a:rPr lang="en-US" sz="2200" b="0" i="0" u="none" strike="noStrike" cap="none">
                  <a:solidFill>
                    <a:schemeClr val="lt1"/>
                  </a:solidFill>
                  <a:latin typeface="Open Sans"/>
                  <a:ea typeface="Open Sans"/>
                  <a:cs typeface="Open Sans"/>
                  <a:sym typeface="Open Sans"/>
                </a:rPr>
                <a:t>Sets</a:t>
              </a:r>
              <a:endParaRPr sz="1400" b="0" i="0" u="none" strike="noStrike" cap="none">
                <a:solidFill>
                  <a:srgbClr val="000000"/>
                </a:solidFill>
                <a:latin typeface="Arial"/>
                <a:ea typeface="Arial"/>
                <a:cs typeface="Arial"/>
                <a:sym typeface="Arial"/>
              </a:endParaRPr>
            </a:p>
          </p:txBody>
        </p:sp>
        <p:sp>
          <p:nvSpPr>
            <p:cNvPr id="479" name="Google Shape;479;p23"/>
            <p:cNvSpPr/>
            <p:nvPr/>
          </p:nvSpPr>
          <p:spPr>
            <a:xfrm>
              <a:off x="6191672" y="6870323"/>
              <a:ext cx="2520280" cy="791306"/>
            </a:xfrm>
            <a:prstGeom prst="roundRect">
              <a:avLst>
                <a:gd name="adj" fmla="val 16667"/>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0000"/>
                </a:buClr>
                <a:buSzPts val="2200"/>
                <a:buFont typeface="Arial"/>
                <a:buNone/>
              </a:pPr>
              <a:r>
                <a:rPr lang="en-US" sz="2200" b="0" i="0" u="none" strike="noStrike" cap="none">
                  <a:solidFill>
                    <a:schemeClr val="lt1"/>
                  </a:solidFill>
                  <a:latin typeface="Open Sans"/>
                  <a:ea typeface="Open Sans"/>
                  <a:cs typeface="Open Sans"/>
                  <a:sym typeface="Open Sans"/>
                </a:rPr>
                <a:t>Linked HashSet</a:t>
              </a:r>
              <a:endParaRPr sz="2200" b="0" i="0" u="none" strike="noStrike" cap="none">
                <a:solidFill>
                  <a:schemeClr val="lt1"/>
                </a:solidFill>
                <a:latin typeface="Open Sans"/>
                <a:ea typeface="Open Sans"/>
                <a:cs typeface="Open Sans"/>
                <a:sym typeface="Open Sans"/>
              </a:endParaRPr>
            </a:p>
          </p:txBody>
        </p:sp>
        <p:sp>
          <p:nvSpPr>
            <p:cNvPr id="480" name="Google Shape;480;p23"/>
            <p:cNvSpPr/>
            <p:nvPr/>
          </p:nvSpPr>
          <p:spPr>
            <a:xfrm>
              <a:off x="2339752" y="6870323"/>
              <a:ext cx="2520280" cy="791306"/>
            </a:xfrm>
            <a:prstGeom prst="roundRect">
              <a:avLst>
                <a:gd name="adj" fmla="val 16667"/>
              </a:avLst>
            </a:prstGeom>
            <a:solidFill>
              <a:schemeClr val="accen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0000"/>
                </a:buClr>
                <a:buSzPts val="2200"/>
                <a:buFont typeface="Arial"/>
                <a:buNone/>
              </a:pPr>
              <a:r>
                <a:rPr lang="en-US" sz="2200" b="0" i="0" u="none" strike="noStrike" cap="none">
                  <a:solidFill>
                    <a:schemeClr val="lt1"/>
                  </a:solidFill>
                  <a:latin typeface="Open Sans"/>
                  <a:ea typeface="Open Sans"/>
                  <a:cs typeface="Open Sans"/>
                  <a:sym typeface="Open Sans"/>
                </a:rPr>
                <a:t>HashSet</a:t>
              </a:r>
              <a:endParaRPr sz="2200" b="0" i="0" u="none" strike="noStrike" cap="none">
                <a:solidFill>
                  <a:schemeClr val="lt1"/>
                </a:solidFill>
                <a:latin typeface="Open Sans"/>
                <a:ea typeface="Open Sans"/>
                <a:cs typeface="Open Sans"/>
                <a:sym typeface="Open Sans"/>
              </a:endParaRPr>
            </a:p>
          </p:txBody>
        </p:sp>
        <p:sp>
          <p:nvSpPr>
            <p:cNvPr id="481" name="Google Shape;481;p23"/>
            <p:cNvSpPr/>
            <p:nvPr/>
          </p:nvSpPr>
          <p:spPr>
            <a:xfrm>
              <a:off x="10043592" y="6870323"/>
              <a:ext cx="2520280" cy="791306"/>
            </a:xfrm>
            <a:prstGeom prst="roundRect">
              <a:avLst>
                <a:gd name="adj" fmla="val 16667"/>
              </a:avLst>
            </a:prstGeom>
            <a:solidFill>
              <a:srgbClr val="F25F67"/>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0000"/>
                </a:buClr>
                <a:buSzPts val="2200"/>
                <a:buFont typeface="Arial"/>
                <a:buNone/>
              </a:pPr>
              <a:r>
                <a:rPr lang="en-US" sz="2200" b="0" i="0" u="none" strike="noStrike" cap="none">
                  <a:solidFill>
                    <a:schemeClr val="lt1"/>
                  </a:solidFill>
                  <a:latin typeface="Open Sans"/>
                  <a:ea typeface="Open Sans"/>
                  <a:cs typeface="Open Sans"/>
                  <a:sym typeface="Open Sans"/>
                </a:rPr>
                <a:t>TreeSet</a:t>
              </a:r>
              <a:endParaRPr sz="2200" b="0" i="0" u="none" strike="noStrike" cap="none">
                <a:solidFill>
                  <a:schemeClr val="lt1"/>
                </a:solidFill>
                <a:latin typeface="Open Sans"/>
                <a:ea typeface="Open Sans"/>
                <a:cs typeface="Open Sans"/>
                <a:sym typeface="Open Sans"/>
              </a:endParaRPr>
            </a:p>
          </p:txBody>
        </p:sp>
        <p:cxnSp>
          <p:nvCxnSpPr>
            <p:cNvPr id="482" name="Google Shape;482;p23"/>
            <p:cNvCxnSpPr>
              <a:stCxn id="478" idx="2"/>
              <a:endCxn id="480" idx="0"/>
            </p:cNvCxnSpPr>
            <p:nvPr/>
          </p:nvCxnSpPr>
          <p:spPr>
            <a:xfrm flipH="1">
              <a:off x="3599812" y="5286734"/>
              <a:ext cx="3852000" cy="1583700"/>
            </a:xfrm>
            <a:prstGeom prst="straightConnector1">
              <a:avLst/>
            </a:prstGeom>
            <a:noFill/>
            <a:ln w="28575" cap="flat" cmpd="sng">
              <a:solidFill>
                <a:schemeClr val="dk1"/>
              </a:solidFill>
              <a:prstDash val="solid"/>
              <a:round/>
              <a:headEnd type="none" w="sm" len="sm"/>
              <a:tailEnd type="triangle" w="med" len="med"/>
            </a:ln>
          </p:spPr>
        </p:cxnSp>
        <p:cxnSp>
          <p:nvCxnSpPr>
            <p:cNvPr id="483" name="Google Shape;483;p23"/>
            <p:cNvCxnSpPr>
              <a:stCxn id="478" idx="2"/>
              <a:endCxn id="481" idx="0"/>
            </p:cNvCxnSpPr>
            <p:nvPr/>
          </p:nvCxnSpPr>
          <p:spPr>
            <a:xfrm>
              <a:off x="7451812" y="5286734"/>
              <a:ext cx="3852000" cy="1583700"/>
            </a:xfrm>
            <a:prstGeom prst="straightConnector1">
              <a:avLst/>
            </a:prstGeom>
            <a:noFill/>
            <a:ln w="28575" cap="flat" cmpd="sng">
              <a:solidFill>
                <a:schemeClr val="dk1"/>
              </a:solidFill>
              <a:prstDash val="solid"/>
              <a:round/>
              <a:headEnd type="none" w="sm" len="sm"/>
              <a:tailEnd type="triangle" w="med" len="med"/>
            </a:ln>
          </p:spPr>
        </p:cxnSp>
        <p:cxnSp>
          <p:nvCxnSpPr>
            <p:cNvPr id="484" name="Google Shape;484;p23"/>
            <p:cNvCxnSpPr>
              <a:stCxn id="478" idx="2"/>
              <a:endCxn id="479" idx="0"/>
            </p:cNvCxnSpPr>
            <p:nvPr/>
          </p:nvCxnSpPr>
          <p:spPr>
            <a:xfrm>
              <a:off x="7451812" y="5286734"/>
              <a:ext cx="0" cy="1583700"/>
            </a:xfrm>
            <a:prstGeom prst="straightConnector1">
              <a:avLst/>
            </a:prstGeom>
            <a:noFill/>
            <a:ln w="28575" cap="flat" cmpd="sng">
              <a:solidFill>
                <a:schemeClr val="dk1"/>
              </a:solidFill>
              <a:prstDash val="solid"/>
              <a:round/>
              <a:headEnd type="none" w="sm" len="sm"/>
              <a:tailEnd type="triangle" w="med" len="med"/>
            </a:ln>
          </p:spPr>
        </p:cxnSp>
      </p:grpSp>
      <p:sp>
        <p:nvSpPr>
          <p:cNvPr id="485" name="Google Shape;485;p23"/>
          <p:cNvSpPr/>
          <p:nvPr/>
        </p:nvSpPr>
        <p:spPr>
          <a:xfrm>
            <a:off x="1841929" y="1493863"/>
            <a:ext cx="12572142" cy="2032308"/>
          </a:xfrm>
          <a:prstGeom prst="rect">
            <a:avLst/>
          </a:prstGeom>
          <a:noFill/>
          <a:ln>
            <a:noFill/>
          </a:ln>
        </p:spPr>
        <p:txBody>
          <a:bodyPr spcFirstLastPara="1" wrap="square" lIns="91425" tIns="45700" rIns="91425" bIns="45700" anchor="ctr" anchorCtr="0">
            <a:noAutofit/>
          </a:bodyPr>
          <a:lstStyle/>
          <a:p>
            <a:pPr marL="342900" marR="0" lvl="0" indent="-342900" algn="l" rtl="0">
              <a:lnSpc>
                <a:spcPct val="90000"/>
              </a:lnSpc>
              <a:spcBef>
                <a:spcPts val="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A set refers to a collection that cannot contain duplicate elements.</a:t>
            </a:r>
            <a:endParaRPr sz="1400" b="0" i="0" u="none" strike="noStrike" cap="none">
              <a:solidFill>
                <a:srgbClr val="000000"/>
              </a:solidFill>
              <a:latin typeface="Arial"/>
              <a:ea typeface="Arial"/>
              <a:cs typeface="Arial"/>
              <a:sym typeface="Arial"/>
            </a:endParaRPr>
          </a:p>
          <a:p>
            <a:pPr marL="342900" marR="0" lvl="0" indent="-342900" algn="l" rtl="0">
              <a:lnSpc>
                <a:spcPct val="90000"/>
              </a:lnSpc>
              <a:spcBef>
                <a:spcPts val="77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It is mainly used to model the mathematical set abstraction.</a:t>
            </a:r>
            <a:endParaRPr sz="1400" b="0" i="0" u="none" strike="noStrike" cap="none">
              <a:solidFill>
                <a:srgbClr val="000000"/>
              </a:solidFill>
              <a:latin typeface="Arial"/>
              <a:ea typeface="Arial"/>
              <a:cs typeface="Arial"/>
              <a:sym typeface="Arial"/>
            </a:endParaRPr>
          </a:p>
          <a:p>
            <a:pPr marL="342900" marR="0" lvl="0" indent="-342900" algn="l" rtl="0">
              <a:lnSpc>
                <a:spcPct val="90000"/>
              </a:lnSpc>
              <a:spcBef>
                <a:spcPts val="77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Set has its implementation in various classes such as HashSet, TreeSet, and Linked HashSet.</a:t>
            </a:r>
            <a:endParaRPr sz="1400" b="0" i="0" u="none" strike="noStrike" cap="none">
              <a:solidFill>
                <a:srgbClr val="000000"/>
              </a:solidFill>
              <a:latin typeface="Arial"/>
              <a:ea typeface="Arial"/>
              <a:cs typeface="Arial"/>
              <a:sym typeface="Arial"/>
            </a:endParaRPr>
          </a:p>
        </p:txBody>
      </p:sp>
      <p:pic>
        <p:nvPicPr>
          <p:cNvPr id="486" name="Google Shape;486;p23"/>
          <p:cNvPicPr preferRelativeResize="0"/>
          <p:nvPr/>
        </p:nvPicPr>
        <p:blipFill rotWithShape="1">
          <a:blip r:embed="rId3">
            <a:alphaModFix/>
          </a:blip>
          <a:srcRect/>
          <a:stretch/>
        </p:blipFill>
        <p:spPr>
          <a:xfrm>
            <a:off x="7388750" y="603150"/>
            <a:ext cx="1487774" cy="3657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sp>
        <p:nvSpPr>
          <p:cNvPr id="492" name="Google Shape;492;p24"/>
          <p:cNvSpPr txBox="1">
            <a:spLocks noGrp="1"/>
          </p:cNvSpPr>
          <p:nvPr>
            <p:ph type="title"/>
          </p:nvPr>
        </p:nvSpPr>
        <p:spPr>
          <a:xfrm>
            <a:off x="812800" y="436395"/>
            <a:ext cx="10666185" cy="665045"/>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4400"/>
              <a:buNone/>
            </a:pPr>
            <a:r>
              <a:rPr lang="en-US"/>
              <a:t>Collections</a:t>
            </a:r>
            <a:endParaRPr/>
          </a:p>
        </p:txBody>
      </p:sp>
      <p:sp>
        <p:nvSpPr>
          <p:cNvPr id="493" name="Google Shape;493;p24"/>
          <p:cNvSpPr txBox="1">
            <a:spLocks noGrp="1"/>
          </p:cNvSpPr>
          <p:nvPr>
            <p:ph type="body" idx="1"/>
          </p:nvPr>
        </p:nvSpPr>
        <p:spPr>
          <a:xfrm>
            <a:off x="1902091" y="2363465"/>
            <a:ext cx="12451817" cy="5527418"/>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Clr>
                <a:srgbClr val="000000"/>
              </a:buClr>
              <a:buSzPts val="2200"/>
              <a:buNone/>
            </a:pPr>
            <a:r>
              <a:rPr lang="en-US" b="1">
                <a:solidFill>
                  <a:srgbClr val="3F3F3F"/>
                </a:solidFill>
                <a:latin typeface="Open Sans"/>
                <a:ea typeface="Open Sans"/>
                <a:cs typeface="Open Sans"/>
                <a:sym typeface="Open Sans"/>
              </a:rPr>
              <a:t>Problem Statement: </a:t>
            </a:r>
            <a:endParaRPr>
              <a:solidFill>
                <a:srgbClr val="3F3F3F"/>
              </a:solidFill>
            </a:endParaRPr>
          </a:p>
          <a:p>
            <a:pPr marL="0" lvl="0" indent="0" algn="l" rtl="0">
              <a:lnSpc>
                <a:spcPct val="115000"/>
              </a:lnSpc>
              <a:spcBef>
                <a:spcPts val="0"/>
              </a:spcBef>
              <a:spcAft>
                <a:spcPts val="0"/>
              </a:spcAft>
              <a:buClr>
                <a:srgbClr val="000000"/>
              </a:buClr>
              <a:buSzPts val="2200"/>
              <a:buNone/>
            </a:pPr>
            <a:r>
              <a:rPr lang="en-US">
                <a:solidFill>
                  <a:srgbClr val="3F3F3F"/>
                </a:solidFill>
                <a:latin typeface="Open Sans"/>
                <a:ea typeface="Open Sans"/>
                <a:cs typeface="Open Sans"/>
                <a:sym typeface="Open Sans"/>
              </a:rPr>
              <a:t>Write a program to demonstrate the uses of collections and its types.</a:t>
            </a:r>
            <a:endParaRPr>
              <a:solidFill>
                <a:srgbClr val="3F3F3F"/>
              </a:solidFill>
            </a:endParaRPr>
          </a:p>
          <a:p>
            <a:pPr marL="0" marR="0" lvl="0" indent="0" algn="l" rtl="0">
              <a:lnSpc>
                <a:spcPct val="115000"/>
              </a:lnSpc>
              <a:spcBef>
                <a:spcPts val="0"/>
              </a:spcBef>
              <a:spcAft>
                <a:spcPts val="0"/>
              </a:spcAft>
              <a:buClr>
                <a:srgbClr val="0F547B"/>
              </a:buClr>
              <a:buSzPts val="700"/>
              <a:buFont typeface="Arial"/>
              <a:buNone/>
            </a:pPr>
            <a:endParaRPr b="0" i="0" u="none" strike="noStrike" cap="none">
              <a:solidFill>
                <a:srgbClr val="3F3F3F"/>
              </a:solidFill>
              <a:latin typeface="Open Sans SemiBold"/>
              <a:ea typeface="Open Sans SemiBold"/>
              <a:cs typeface="Open Sans SemiBold"/>
              <a:sym typeface="Open Sans SemiBold"/>
            </a:endParaRPr>
          </a:p>
        </p:txBody>
      </p:sp>
      <p:sp>
        <p:nvSpPr>
          <p:cNvPr id="494" name="Google Shape;494;p24"/>
          <p:cNvSpPr txBox="1"/>
          <p:nvPr/>
        </p:nvSpPr>
        <p:spPr>
          <a:xfrm>
            <a:off x="12591457" y="1765347"/>
            <a:ext cx="3484800" cy="3582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rgbClr val="0F547B"/>
              </a:buClr>
              <a:buSzPts val="700"/>
              <a:buFont typeface="Arial"/>
              <a:buNone/>
            </a:pPr>
            <a:r>
              <a:rPr lang="en-US" sz="2200" b="1" i="0" u="none" strike="noStrike" cap="none">
                <a:solidFill>
                  <a:srgbClr val="0F547B"/>
                </a:solidFill>
                <a:latin typeface="Open Sans"/>
                <a:ea typeface="Open Sans"/>
                <a:cs typeface="Open Sans"/>
                <a:sym typeface="Open Sans"/>
              </a:rPr>
              <a:t>Duration: 30 min.</a:t>
            </a:r>
            <a:endParaRPr sz="2200" b="1" i="0" u="none" strike="noStrike" cap="none">
              <a:solidFill>
                <a:srgbClr val="000000"/>
              </a:solidFill>
              <a:latin typeface="Open Sans"/>
              <a:ea typeface="Open Sans"/>
              <a:cs typeface="Open Sans"/>
              <a:sym typeface="Open Sans"/>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99"/>
        <p:cNvGrpSpPr/>
        <p:nvPr/>
      </p:nvGrpSpPr>
      <p:grpSpPr>
        <a:xfrm>
          <a:off x="0" y="0"/>
          <a:ext cx="0" cy="0"/>
          <a:chOff x="0" y="0"/>
          <a:chExt cx="0" cy="0"/>
        </a:xfrm>
      </p:grpSpPr>
      <p:sp>
        <p:nvSpPr>
          <p:cNvPr id="500" name="Google Shape;500;p25"/>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3200"/>
              <a:buNone/>
            </a:pPr>
            <a:r>
              <a:rPr lang="en-US">
                <a:latin typeface="Open Sans"/>
                <a:ea typeface="Open Sans"/>
                <a:cs typeface="Open Sans"/>
                <a:sym typeface="Open Sans"/>
              </a:rPr>
              <a:t>Assisted Practice: Guidelines </a:t>
            </a:r>
            <a:endParaRPr>
              <a:latin typeface="Open Sans"/>
              <a:ea typeface="Open Sans"/>
              <a:cs typeface="Open Sans"/>
              <a:sym typeface="Open Sans"/>
            </a:endParaRPr>
          </a:p>
        </p:txBody>
      </p:sp>
      <p:sp>
        <p:nvSpPr>
          <p:cNvPr id="501" name="Google Shape;501;p25"/>
          <p:cNvSpPr txBox="1"/>
          <p:nvPr/>
        </p:nvSpPr>
        <p:spPr>
          <a:xfrm>
            <a:off x="1775629" y="1621053"/>
            <a:ext cx="9063821" cy="5031890"/>
          </a:xfrm>
          <a:prstGeom prst="rect">
            <a:avLst/>
          </a:prstGeom>
          <a:noFill/>
          <a:ln>
            <a:noFill/>
          </a:ln>
        </p:spPr>
        <p:txBody>
          <a:bodyPr spcFirstLastPara="1" wrap="square" lIns="91425" tIns="45700" rIns="91425" bIns="45700" anchor="t" anchorCtr="0">
            <a:spAutoFit/>
          </a:bodyPr>
          <a:lstStyle/>
          <a:p>
            <a:pPr marL="0" marR="0" lvl="0" indent="0" algn="l" rtl="0">
              <a:lnSpc>
                <a:spcPct val="115000"/>
              </a:lnSpc>
              <a:spcBef>
                <a:spcPts val="0"/>
              </a:spcBef>
              <a:spcAft>
                <a:spcPts val="0"/>
              </a:spcAft>
              <a:buNone/>
            </a:pPr>
            <a:r>
              <a:rPr lang="en-US" sz="2200">
                <a:solidFill>
                  <a:srgbClr val="3F3F3F"/>
                </a:solidFill>
                <a:latin typeface="Open Sans"/>
                <a:ea typeface="Open Sans"/>
                <a:cs typeface="Open Sans"/>
                <a:sym typeface="Open Sans"/>
              </a:rPr>
              <a:t>Steps to demonstrate the collections: </a:t>
            </a:r>
            <a:endParaRPr sz="2200">
              <a:solidFill>
                <a:srgbClr val="3F3F3F"/>
              </a:solidFill>
              <a:latin typeface="Open Sans"/>
              <a:ea typeface="Open Sans"/>
              <a:cs typeface="Open Sans"/>
              <a:sym typeface="Open Sans"/>
            </a:endParaRPr>
          </a:p>
          <a:p>
            <a:pPr marL="457200" marR="0" lvl="0" indent="-457200" algn="l" rtl="0">
              <a:lnSpc>
                <a:spcPct val="115000"/>
              </a:lnSpc>
              <a:spcBef>
                <a:spcPts val="0"/>
              </a:spcBef>
              <a:spcAft>
                <a:spcPts val="0"/>
              </a:spcAft>
              <a:buClr>
                <a:srgbClr val="3F3F3F"/>
              </a:buClr>
              <a:buSzPts val="2200"/>
              <a:buFont typeface="Open Sans"/>
              <a:buAutoNum type="arabicPeriod"/>
            </a:pPr>
            <a:r>
              <a:rPr lang="en-US" sz="2200" b="0" i="0" u="none" strike="noStrike" cap="none">
                <a:solidFill>
                  <a:srgbClr val="3F3F3F"/>
                </a:solidFill>
                <a:latin typeface="Open Sans"/>
                <a:ea typeface="Open Sans"/>
                <a:cs typeface="Open Sans"/>
                <a:sym typeface="Open Sans"/>
              </a:rPr>
              <a:t>Create a Java project in your IDE</a:t>
            </a:r>
            <a:endParaRPr sz="1400" b="0" i="0" u="none" strike="noStrike" cap="none">
              <a:solidFill>
                <a:srgbClr val="3F3F3F"/>
              </a:solidFill>
              <a:latin typeface="Arial"/>
              <a:ea typeface="Arial"/>
              <a:cs typeface="Arial"/>
              <a:sym typeface="Arial"/>
            </a:endParaRPr>
          </a:p>
          <a:p>
            <a:pPr marL="457200" marR="0" lvl="0" indent="-457200" algn="l" rtl="0">
              <a:lnSpc>
                <a:spcPct val="115000"/>
              </a:lnSpc>
              <a:spcBef>
                <a:spcPts val="0"/>
              </a:spcBef>
              <a:spcAft>
                <a:spcPts val="0"/>
              </a:spcAft>
              <a:buClr>
                <a:srgbClr val="3F3F3F"/>
              </a:buClr>
              <a:buSzPts val="2200"/>
              <a:buFont typeface="Open Sans"/>
              <a:buAutoNum type="arabicPeriod"/>
            </a:pPr>
            <a:r>
              <a:rPr lang="en-US" sz="2200" b="0" i="0" u="none" strike="noStrike" cap="none">
                <a:solidFill>
                  <a:srgbClr val="3F3F3F"/>
                </a:solidFill>
                <a:latin typeface="Open Sans"/>
                <a:ea typeface="Open Sans"/>
                <a:cs typeface="Open Sans"/>
                <a:sym typeface="Open Sans"/>
              </a:rPr>
              <a:t>Write a program in Java to create a collection</a:t>
            </a:r>
            <a:endParaRPr sz="1400" b="0" i="0" u="none" strike="noStrike" cap="none">
              <a:solidFill>
                <a:srgbClr val="3F3F3F"/>
              </a:solidFill>
              <a:latin typeface="Arial"/>
              <a:ea typeface="Arial"/>
              <a:cs typeface="Arial"/>
              <a:sym typeface="Arial"/>
            </a:endParaRPr>
          </a:p>
          <a:p>
            <a:pPr marL="457200" marR="0" lvl="0" indent="-457200" algn="l" rtl="0">
              <a:lnSpc>
                <a:spcPct val="115000"/>
              </a:lnSpc>
              <a:spcBef>
                <a:spcPts val="0"/>
              </a:spcBef>
              <a:spcAft>
                <a:spcPts val="0"/>
              </a:spcAft>
              <a:buClr>
                <a:srgbClr val="3F3F3F"/>
              </a:buClr>
              <a:buSzPts val="2200"/>
              <a:buFont typeface="Open Sans"/>
              <a:buAutoNum type="arabicPeriod"/>
            </a:pPr>
            <a:r>
              <a:rPr lang="en-US" sz="2200" b="0" i="0" u="none" strike="noStrike" cap="none">
                <a:solidFill>
                  <a:srgbClr val="3F3F3F"/>
                </a:solidFill>
                <a:latin typeface="Open Sans"/>
                <a:ea typeface="Open Sans"/>
                <a:cs typeface="Open Sans"/>
                <a:sym typeface="Open Sans"/>
              </a:rPr>
              <a:t>Initialize the .git file</a:t>
            </a:r>
            <a:endParaRPr sz="1400" b="0" i="0" u="none" strike="noStrike" cap="none">
              <a:solidFill>
                <a:srgbClr val="3F3F3F"/>
              </a:solidFill>
              <a:latin typeface="Arial"/>
              <a:ea typeface="Arial"/>
              <a:cs typeface="Arial"/>
              <a:sym typeface="Arial"/>
            </a:endParaRPr>
          </a:p>
          <a:p>
            <a:pPr marL="457200" marR="0" lvl="0" indent="-457200" algn="l" rtl="0">
              <a:lnSpc>
                <a:spcPct val="115000"/>
              </a:lnSpc>
              <a:spcBef>
                <a:spcPts val="0"/>
              </a:spcBef>
              <a:spcAft>
                <a:spcPts val="0"/>
              </a:spcAft>
              <a:buClr>
                <a:srgbClr val="3F3F3F"/>
              </a:buClr>
              <a:buSzPts val="2200"/>
              <a:buFont typeface="Open Sans"/>
              <a:buAutoNum type="arabicPeriod"/>
            </a:pPr>
            <a:r>
              <a:rPr lang="en-US" sz="2200" b="0" i="0" u="none" strike="noStrike" cap="none">
                <a:solidFill>
                  <a:srgbClr val="3F3F3F"/>
                </a:solidFill>
                <a:latin typeface="Open Sans"/>
                <a:ea typeface="Open Sans"/>
                <a:cs typeface="Open Sans"/>
                <a:sym typeface="Open Sans"/>
              </a:rPr>
              <a:t>Add and commit the program files</a:t>
            </a:r>
            <a:endParaRPr sz="1400" b="0" i="0" u="none" strike="noStrike" cap="none">
              <a:solidFill>
                <a:srgbClr val="3F3F3F"/>
              </a:solidFill>
              <a:latin typeface="Arial"/>
              <a:ea typeface="Arial"/>
              <a:cs typeface="Arial"/>
              <a:sym typeface="Arial"/>
            </a:endParaRPr>
          </a:p>
          <a:p>
            <a:pPr marL="457200" marR="0" lvl="0" indent="-457200" algn="l" rtl="0">
              <a:lnSpc>
                <a:spcPct val="115000"/>
              </a:lnSpc>
              <a:spcBef>
                <a:spcPts val="0"/>
              </a:spcBef>
              <a:spcAft>
                <a:spcPts val="0"/>
              </a:spcAft>
              <a:buClr>
                <a:srgbClr val="3F3F3F"/>
              </a:buClr>
              <a:buSzPts val="2200"/>
              <a:buFont typeface="Open Sans"/>
              <a:buAutoNum type="arabicPeriod"/>
            </a:pPr>
            <a:r>
              <a:rPr lang="en-US" sz="2200" b="0" i="0" u="none" strike="noStrike" cap="none">
                <a:solidFill>
                  <a:srgbClr val="3F3F3F"/>
                </a:solidFill>
                <a:latin typeface="Open Sans"/>
                <a:ea typeface="Open Sans"/>
                <a:cs typeface="Open Sans"/>
                <a:sym typeface="Open Sans"/>
              </a:rPr>
              <a:t>Push the code to your GitHub repositor</a:t>
            </a:r>
            <a:r>
              <a:rPr lang="en-US" sz="2200">
                <a:solidFill>
                  <a:srgbClr val="3F3F3F"/>
                </a:solidFill>
                <a:latin typeface="Open Sans"/>
                <a:ea typeface="Open Sans"/>
                <a:cs typeface="Open Sans"/>
                <a:sym typeface="Open Sans"/>
              </a:rPr>
              <a:t>ies</a:t>
            </a:r>
            <a:endParaRPr sz="1400" b="0" i="0" u="none" strike="noStrike" cap="none">
              <a:solidFill>
                <a:srgbClr val="3F3F3F"/>
              </a:solidFill>
              <a:latin typeface="Arial"/>
              <a:ea typeface="Arial"/>
              <a:cs typeface="Arial"/>
              <a:sym typeface="Arial"/>
            </a:endParaRPr>
          </a:p>
          <a:p>
            <a:pPr marL="457200" marR="0" lvl="0" indent="-317500" algn="l" rtl="0">
              <a:lnSpc>
                <a:spcPct val="115000"/>
              </a:lnSpc>
              <a:spcBef>
                <a:spcPts val="0"/>
              </a:spcBef>
              <a:spcAft>
                <a:spcPts val="0"/>
              </a:spcAft>
              <a:buClr>
                <a:schemeClr val="dk1"/>
              </a:buClr>
              <a:buSzPts val="2200"/>
              <a:buFont typeface="Arial"/>
              <a:buNone/>
            </a:pPr>
            <a:endParaRPr sz="2200" b="0" i="0" u="none" strike="noStrike" cap="none">
              <a:solidFill>
                <a:srgbClr val="3F3F3F"/>
              </a:solidFill>
              <a:latin typeface="Open Sans"/>
              <a:ea typeface="Open Sans"/>
              <a:cs typeface="Open Sans"/>
              <a:sym typeface="Open Sans"/>
            </a:endParaRPr>
          </a:p>
        </p:txBody>
      </p:sp>
      <p:pic>
        <p:nvPicPr>
          <p:cNvPr id="502" name="Google Shape;502;p25"/>
          <p:cNvPicPr preferRelativeResize="0"/>
          <p:nvPr/>
        </p:nvPicPr>
        <p:blipFill rotWithShape="1">
          <a:blip r:embed="rId3">
            <a:alphaModFix/>
          </a:blip>
          <a:srcRect/>
          <a:stretch/>
        </p:blipFill>
        <p:spPr>
          <a:xfrm>
            <a:off x="4162450" y="603150"/>
            <a:ext cx="7689651" cy="3657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06"/>
        <p:cNvGrpSpPr/>
        <p:nvPr/>
      </p:nvGrpSpPr>
      <p:grpSpPr>
        <a:xfrm>
          <a:off x="0" y="0"/>
          <a:ext cx="0" cy="0"/>
          <a:chOff x="0" y="0"/>
          <a:chExt cx="0" cy="0"/>
        </a:xfrm>
      </p:grpSpPr>
      <p:sp>
        <p:nvSpPr>
          <p:cNvPr id="507" name="Google Shape;507;g7713c7f91f_0_1"/>
          <p:cNvSpPr txBox="1">
            <a:spLocks noGrp="1"/>
          </p:cNvSpPr>
          <p:nvPr>
            <p:ph type="body" idx="1"/>
          </p:nvPr>
        </p:nvSpPr>
        <p:spPr>
          <a:xfrm>
            <a:off x="0" y="4114800"/>
            <a:ext cx="16256100" cy="914400"/>
          </a:xfrm>
          <a:prstGeom prst="rect">
            <a:avLst/>
          </a:prstGeom>
          <a:noFill/>
          <a:ln>
            <a:noFill/>
          </a:ln>
        </p:spPr>
        <p:txBody>
          <a:bodyPr spcFirstLastPara="1" wrap="square" lIns="91425" tIns="91425" rIns="91425" bIns="91425" anchor="t" anchorCtr="0">
            <a:noAutofit/>
          </a:bodyPr>
          <a:lstStyle/>
          <a:p>
            <a:pPr marL="50800" lvl="0" indent="0" algn="ctr" rtl="0">
              <a:lnSpc>
                <a:spcPct val="90000"/>
              </a:lnSpc>
              <a:spcBef>
                <a:spcPts val="1000"/>
              </a:spcBef>
              <a:spcAft>
                <a:spcPts val="0"/>
              </a:spcAft>
              <a:buSzPts val="2800"/>
              <a:buNone/>
            </a:pPr>
            <a:r>
              <a:rPr lang="en-US"/>
              <a:t>Map</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12"/>
        <p:cNvGrpSpPr/>
        <p:nvPr/>
      </p:nvGrpSpPr>
      <p:grpSpPr>
        <a:xfrm>
          <a:off x="0" y="0"/>
          <a:ext cx="0" cy="0"/>
          <a:chOff x="0" y="0"/>
          <a:chExt cx="0" cy="0"/>
        </a:xfrm>
      </p:grpSpPr>
      <p:sp>
        <p:nvSpPr>
          <p:cNvPr id="513" name="Google Shape;513;p27"/>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3200"/>
              <a:buFont typeface="Open Sans ExtraBold"/>
              <a:buNone/>
            </a:pPr>
            <a:r>
              <a:rPr lang="en-US"/>
              <a:t>Map</a:t>
            </a:r>
            <a:endParaRPr/>
          </a:p>
        </p:txBody>
      </p:sp>
      <p:sp>
        <p:nvSpPr>
          <p:cNvPr id="514" name="Google Shape;514;p27"/>
          <p:cNvSpPr txBox="1"/>
          <p:nvPr/>
        </p:nvSpPr>
        <p:spPr>
          <a:xfrm>
            <a:off x="3450124" y="1290403"/>
            <a:ext cx="9355751" cy="1501259"/>
          </a:xfrm>
          <a:prstGeom prst="rect">
            <a:avLst/>
          </a:prstGeom>
          <a:solidFill>
            <a:schemeClr val="lt1"/>
          </a:solidFill>
          <a:ln>
            <a:noFill/>
          </a:ln>
        </p:spPr>
        <p:txBody>
          <a:bodyPr spcFirstLastPara="1" wrap="square" lIns="91425" tIns="45700" rIns="91425" bIns="45700" anchor="ctr" anchorCtr="0">
            <a:noAutofit/>
          </a:bodyPr>
          <a:lstStyle/>
          <a:p>
            <a:pPr marL="457200" marR="0" lvl="0" indent="-457200" algn="l" rtl="0">
              <a:lnSpc>
                <a:spcPct val="115000"/>
              </a:lnSpc>
              <a:spcBef>
                <a:spcPts val="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The map interface maps </a:t>
            </a:r>
            <a:r>
              <a:rPr lang="en-US" sz="2200" b="1" i="1" u="none" strike="noStrike" cap="none">
                <a:solidFill>
                  <a:srgbClr val="3F3F3F"/>
                </a:solidFill>
                <a:latin typeface="Open Sans"/>
                <a:ea typeface="Open Sans"/>
                <a:cs typeface="Open Sans"/>
                <a:sym typeface="Open Sans"/>
              </a:rPr>
              <a:t>unique keys </a:t>
            </a:r>
            <a:r>
              <a:rPr lang="en-US" sz="2200" b="0" i="0" u="none" strike="noStrike" cap="none">
                <a:solidFill>
                  <a:srgbClr val="3F3F3F"/>
                </a:solidFill>
                <a:latin typeface="Open Sans"/>
                <a:ea typeface="Open Sans"/>
                <a:cs typeface="Open Sans"/>
                <a:sym typeface="Open Sans"/>
              </a:rPr>
              <a:t>to </a:t>
            </a:r>
            <a:r>
              <a:rPr lang="en-US" sz="2200" b="1" i="1" u="none" strike="noStrike" cap="none">
                <a:solidFill>
                  <a:srgbClr val="3F3F3F"/>
                </a:solidFill>
                <a:latin typeface="Open Sans"/>
                <a:ea typeface="Open Sans"/>
                <a:cs typeface="Open Sans"/>
                <a:sym typeface="Open Sans"/>
              </a:rPr>
              <a:t>values.</a:t>
            </a:r>
            <a:endParaRPr sz="1400" b="0" i="0" u="none" strike="noStrike" cap="none">
              <a:solidFill>
                <a:srgbClr val="3F3F3F"/>
              </a:solidFill>
              <a:latin typeface="Arial"/>
              <a:ea typeface="Arial"/>
              <a:cs typeface="Arial"/>
              <a:sym typeface="Arial"/>
            </a:endParaRPr>
          </a:p>
          <a:p>
            <a:pPr marL="457200" marR="0" lvl="0" indent="-457200" algn="l" rtl="0">
              <a:lnSpc>
                <a:spcPct val="115000"/>
              </a:lnSpc>
              <a:spcBef>
                <a:spcPts val="100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It contains a key that is an object </a:t>
            </a:r>
            <a:r>
              <a:rPr lang="en-US" sz="2200">
                <a:solidFill>
                  <a:srgbClr val="3F3F3F"/>
                </a:solidFill>
                <a:latin typeface="Open Sans"/>
                <a:ea typeface="Open Sans"/>
                <a:cs typeface="Open Sans"/>
                <a:sym typeface="Open Sans"/>
              </a:rPr>
              <a:t>used</a:t>
            </a:r>
            <a:r>
              <a:rPr lang="en-US" sz="2200" b="0" i="0" u="none" strike="noStrike" cap="none">
                <a:solidFill>
                  <a:srgbClr val="3F3F3F"/>
                </a:solidFill>
                <a:latin typeface="Open Sans"/>
                <a:ea typeface="Open Sans"/>
                <a:cs typeface="Open Sans"/>
                <a:sym typeface="Open Sans"/>
              </a:rPr>
              <a:t> to retrieve a value.</a:t>
            </a:r>
            <a:endParaRPr sz="1400" b="0" i="0" u="none" strike="noStrike" cap="none">
              <a:solidFill>
                <a:srgbClr val="3F3F3F"/>
              </a:solidFill>
              <a:latin typeface="Arial"/>
              <a:ea typeface="Arial"/>
              <a:cs typeface="Arial"/>
              <a:sym typeface="Arial"/>
            </a:endParaRPr>
          </a:p>
          <a:p>
            <a:pPr marL="457200" marR="0" lvl="0" indent="-457200" algn="l" rtl="0">
              <a:lnSpc>
                <a:spcPct val="115000"/>
              </a:lnSpc>
              <a:spcBef>
                <a:spcPts val="100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A map object only stores </a:t>
            </a:r>
            <a:r>
              <a:rPr lang="en-US" sz="2200" b="1" i="1" u="none" strike="noStrike" cap="none">
                <a:solidFill>
                  <a:srgbClr val="3F3F3F"/>
                </a:solidFill>
                <a:latin typeface="Open Sans"/>
                <a:ea typeface="Open Sans"/>
                <a:cs typeface="Open Sans"/>
                <a:sym typeface="Open Sans"/>
              </a:rPr>
              <a:t>key-value pairs.</a:t>
            </a:r>
            <a:endParaRPr sz="1400" b="0" i="0" u="none" strike="noStrike" cap="none">
              <a:solidFill>
                <a:srgbClr val="3F3F3F"/>
              </a:solidFill>
              <a:latin typeface="Arial"/>
              <a:ea typeface="Arial"/>
              <a:cs typeface="Arial"/>
              <a:sym typeface="Arial"/>
            </a:endParaRPr>
          </a:p>
        </p:txBody>
      </p:sp>
      <p:grpSp>
        <p:nvGrpSpPr>
          <p:cNvPr id="515" name="Google Shape;515;p27"/>
          <p:cNvGrpSpPr/>
          <p:nvPr/>
        </p:nvGrpSpPr>
        <p:grpSpPr>
          <a:xfrm>
            <a:off x="4629373" y="3278989"/>
            <a:ext cx="6951449" cy="4753629"/>
            <a:chOff x="3755126" y="3067668"/>
            <a:chExt cx="7646594" cy="5228992"/>
          </a:xfrm>
        </p:grpSpPr>
        <p:sp>
          <p:nvSpPr>
            <p:cNvPr id="516" name="Google Shape;516;p27"/>
            <p:cNvSpPr/>
            <p:nvPr/>
          </p:nvSpPr>
          <p:spPr>
            <a:xfrm>
              <a:off x="6496812" y="3067668"/>
              <a:ext cx="2523145" cy="568578"/>
            </a:xfrm>
            <a:prstGeom prst="rect">
              <a:avLst/>
            </a:prstGeom>
            <a:solidFill>
              <a:srgbClr val="BBD6EE"/>
            </a:solidFill>
            <a:ln w="25400" cap="flat" cmpd="sng">
              <a:solidFill>
                <a:srgbClr val="BBD6E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rgbClr val="3F3F3F"/>
                  </a:solidFill>
                  <a:latin typeface="Open Sans"/>
                  <a:ea typeface="Open Sans"/>
                  <a:cs typeface="Open Sans"/>
                  <a:sym typeface="Open Sans"/>
                </a:rPr>
                <a:t>Map</a:t>
              </a:r>
              <a:endParaRPr sz="1400" b="0" i="0" u="none" strike="noStrike" cap="none">
                <a:solidFill>
                  <a:srgbClr val="000000"/>
                </a:solidFill>
                <a:latin typeface="Arial"/>
                <a:ea typeface="Arial"/>
                <a:cs typeface="Arial"/>
                <a:sym typeface="Arial"/>
              </a:endParaRPr>
            </a:p>
          </p:txBody>
        </p:sp>
        <p:sp>
          <p:nvSpPr>
            <p:cNvPr id="517" name="Google Shape;517;p27"/>
            <p:cNvSpPr/>
            <p:nvPr/>
          </p:nvSpPr>
          <p:spPr>
            <a:xfrm>
              <a:off x="9677320" y="4635464"/>
              <a:ext cx="1724400" cy="568500"/>
            </a:xfrm>
            <a:prstGeom prst="rect">
              <a:avLst/>
            </a:prstGeom>
            <a:solidFill>
              <a:srgbClr val="BBD6EE"/>
            </a:solidFill>
            <a:ln w="25400" cap="flat" cmpd="sng">
              <a:solidFill>
                <a:srgbClr val="BBD6E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rgbClr val="3F3F3F"/>
                  </a:solidFill>
                  <a:latin typeface="Open Sans"/>
                  <a:ea typeface="Open Sans"/>
                  <a:cs typeface="Open Sans"/>
                  <a:sym typeface="Open Sans"/>
                </a:rPr>
                <a:t>SortedMap</a:t>
              </a:r>
              <a:endParaRPr sz="1400" b="0" i="0" u="none" strike="noStrike" cap="none">
                <a:solidFill>
                  <a:srgbClr val="000000"/>
                </a:solidFill>
                <a:latin typeface="Arial"/>
                <a:ea typeface="Arial"/>
                <a:cs typeface="Arial"/>
                <a:sym typeface="Arial"/>
              </a:endParaRPr>
            </a:p>
          </p:txBody>
        </p:sp>
        <p:cxnSp>
          <p:nvCxnSpPr>
            <p:cNvPr id="518" name="Google Shape;518;p27"/>
            <p:cNvCxnSpPr>
              <a:stCxn id="517" idx="0"/>
              <a:endCxn id="516" idx="2"/>
            </p:cNvCxnSpPr>
            <p:nvPr/>
          </p:nvCxnSpPr>
          <p:spPr>
            <a:xfrm rot="10800000">
              <a:off x="7758220" y="3636164"/>
              <a:ext cx="2781300" cy="999300"/>
            </a:xfrm>
            <a:prstGeom prst="straightConnector1">
              <a:avLst/>
            </a:prstGeom>
            <a:noFill/>
            <a:ln w="9525" cap="flat" cmpd="sng">
              <a:solidFill>
                <a:schemeClr val="dk1"/>
              </a:solidFill>
              <a:prstDash val="solid"/>
              <a:round/>
              <a:headEnd type="none" w="sm" len="sm"/>
              <a:tailEnd type="triangle" w="med" len="med"/>
            </a:ln>
          </p:spPr>
        </p:cxnSp>
        <p:sp>
          <p:nvSpPr>
            <p:cNvPr id="519" name="Google Shape;519;p27"/>
            <p:cNvSpPr/>
            <p:nvPr/>
          </p:nvSpPr>
          <p:spPr>
            <a:xfrm>
              <a:off x="6732669" y="7724380"/>
              <a:ext cx="2051430" cy="568578"/>
            </a:xfrm>
            <a:prstGeom prst="rect">
              <a:avLst/>
            </a:prstGeom>
            <a:solidFill>
              <a:srgbClr val="8DA9DB"/>
            </a:solidFill>
            <a:ln w="25400" cap="flat" cmpd="sng">
              <a:solidFill>
                <a:srgbClr val="BBD6E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rgbClr val="3F3F3F"/>
                  </a:solidFill>
                  <a:latin typeface="Open Sans"/>
                  <a:ea typeface="Open Sans"/>
                  <a:cs typeface="Open Sans"/>
                  <a:sym typeface="Open Sans"/>
                </a:rPr>
                <a:t>HashTable</a:t>
              </a:r>
              <a:endParaRPr sz="1400" b="0" i="0" u="none" strike="noStrike" cap="none">
                <a:solidFill>
                  <a:srgbClr val="000000"/>
                </a:solidFill>
                <a:latin typeface="Arial"/>
                <a:ea typeface="Arial"/>
                <a:cs typeface="Arial"/>
                <a:sym typeface="Arial"/>
              </a:endParaRPr>
            </a:p>
          </p:txBody>
        </p:sp>
        <p:sp>
          <p:nvSpPr>
            <p:cNvPr id="520" name="Google Shape;520;p27"/>
            <p:cNvSpPr/>
            <p:nvPr/>
          </p:nvSpPr>
          <p:spPr>
            <a:xfrm>
              <a:off x="3755126" y="7728082"/>
              <a:ext cx="1557739" cy="568578"/>
            </a:xfrm>
            <a:prstGeom prst="rect">
              <a:avLst/>
            </a:prstGeom>
            <a:solidFill>
              <a:srgbClr val="8DA9DB"/>
            </a:solidFill>
            <a:ln w="25400" cap="flat" cmpd="sng">
              <a:solidFill>
                <a:srgbClr val="BBD6E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rgbClr val="3F3F3F"/>
                  </a:solidFill>
                  <a:latin typeface="Open Sans"/>
                  <a:ea typeface="Open Sans"/>
                  <a:cs typeface="Open Sans"/>
                  <a:sym typeface="Open Sans"/>
                </a:rPr>
                <a:t>HashMap</a:t>
              </a:r>
              <a:endParaRPr sz="1400" b="0" i="0" u="none" strike="noStrike" cap="none">
                <a:solidFill>
                  <a:srgbClr val="000000"/>
                </a:solidFill>
                <a:latin typeface="Arial"/>
                <a:ea typeface="Arial"/>
                <a:cs typeface="Arial"/>
                <a:sym typeface="Arial"/>
              </a:endParaRPr>
            </a:p>
          </p:txBody>
        </p:sp>
        <p:cxnSp>
          <p:nvCxnSpPr>
            <p:cNvPr id="521" name="Google Shape;521;p27"/>
            <p:cNvCxnSpPr>
              <a:stCxn id="520" idx="0"/>
              <a:endCxn id="516" idx="2"/>
            </p:cNvCxnSpPr>
            <p:nvPr/>
          </p:nvCxnSpPr>
          <p:spPr>
            <a:xfrm rot="10800000" flipH="1">
              <a:off x="4533996" y="3636082"/>
              <a:ext cx="3224400" cy="4092000"/>
            </a:xfrm>
            <a:prstGeom prst="straightConnector1">
              <a:avLst/>
            </a:prstGeom>
            <a:noFill/>
            <a:ln w="9525" cap="flat" cmpd="sng">
              <a:solidFill>
                <a:schemeClr val="dk1"/>
              </a:solidFill>
              <a:prstDash val="dash"/>
              <a:round/>
              <a:headEnd type="none" w="sm" len="sm"/>
              <a:tailEnd type="triangle" w="med" len="med"/>
            </a:ln>
          </p:spPr>
        </p:cxnSp>
        <p:cxnSp>
          <p:nvCxnSpPr>
            <p:cNvPr id="522" name="Google Shape;522;p27"/>
            <p:cNvCxnSpPr>
              <a:stCxn id="519" idx="0"/>
              <a:endCxn id="516" idx="2"/>
            </p:cNvCxnSpPr>
            <p:nvPr/>
          </p:nvCxnSpPr>
          <p:spPr>
            <a:xfrm rot="10800000">
              <a:off x="7758384" y="3636280"/>
              <a:ext cx="0" cy="4088100"/>
            </a:xfrm>
            <a:prstGeom prst="straightConnector1">
              <a:avLst/>
            </a:prstGeom>
            <a:noFill/>
            <a:ln w="9525" cap="flat" cmpd="sng">
              <a:solidFill>
                <a:schemeClr val="dk1"/>
              </a:solidFill>
              <a:prstDash val="dash"/>
              <a:round/>
              <a:headEnd type="none" w="sm" len="sm"/>
              <a:tailEnd type="triangle" w="med" len="med"/>
            </a:ln>
          </p:spPr>
        </p:cxnSp>
        <p:sp>
          <p:nvSpPr>
            <p:cNvPr id="523" name="Google Shape;523;p27"/>
            <p:cNvSpPr/>
            <p:nvPr/>
          </p:nvSpPr>
          <p:spPr>
            <a:xfrm>
              <a:off x="9970930" y="7707034"/>
              <a:ext cx="1299390" cy="568578"/>
            </a:xfrm>
            <a:prstGeom prst="rect">
              <a:avLst/>
            </a:prstGeom>
            <a:solidFill>
              <a:srgbClr val="8DA9DB"/>
            </a:solidFill>
            <a:ln w="25400" cap="flat" cmpd="sng">
              <a:solidFill>
                <a:srgbClr val="BBD6E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rgbClr val="3F3F3F"/>
                  </a:solidFill>
                  <a:latin typeface="Open Sans"/>
                  <a:ea typeface="Open Sans"/>
                  <a:cs typeface="Open Sans"/>
                  <a:sym typeface="Open Sans"/>
                </a:rPr>
                <a:t>TreeSet</a:t>
              </a:r>
              <a:endParaRPr sz="1400" b="0" i="0" u="none" strike="noStrike" cap="none">
                <a:solidFill>
                  <a:srgbClr val="000000"/>
                </a:solidFill>
                <a:latin typeface="Arial"/>
                <a:ea typeface="Arial"/>
                <a:cs typeface="Arial"/>
                <a:sym typeface="Arial"/>
              </a:endParaRPr>
            </a:p>
          </p:txBody>
        </p:sp>
        <p:cxnSp>
          <p:nvCxnSpPr>
            <p:cNvPr id="524" name="Google Shape;524;p27"/>
            <p:cNvCxnSpPr>
              <a:stCxn id="523" idx="0"/>
              <a:endCxn id="517" idx="2"/>
            </p:cNvCxnSpPr>
            <p:nvPr/>
          </p:nvCxnSpPr>
          <p:spPr>
            <a:xfrm rot="10800000">
              <a:off x="10539325" y="5203834"/>
              <a:ext cx="81300" cy="2503200"/>
            </a:xfrm>
            <a:prstGeom prst="straightConnector1">
              <a:avLst/>
            </a:prstGeom>
            <a:noFill/>
            <a:ln w="9525" cap="flat" cmpd="sng">
              <a:solidFill>
                <a:schemeClr val="dk1"/>
              </a:solidFill>
              <a:prstDash val="dash"/>
              <a:round/>
              <a:headEnd type="none" w="sm" len="sm"/>
              <a:tailEnd type="triangle" w="med" len="med"/>
            </a:ln>
          </p:spPr>
        </p:cxnSp>
      </p:grpSp>
      <p:pic>
        <p:nvPicPr>
          <p:cNvPr id="525" name="Google Shape;525;p27"/>
          <p:cNvPicPr preferRelativeResize="0"/>
          <p:nvPr/>
        </p:nvPicPr>
        <p:blipFill rotWithShape="1">
          <a:blip r:embed="rId3">
            <a:alphaModFix/>
          </a:blip>
          <a:srcRect/>
          <a:stretch/>
        </p:blipFill>
        <p:spPr>
          <a:xfrm>
            <a:off x="7054425" y="603150"/>
            <a:ext cx="2106299" cy="3657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30"/>
        <p:cNvGrpSpPr/>
        <p:nvPr/>
      </p:nvGrpSpPr>
      <p:grpSpPr>
        <a:xfrm>
          <a:off x="0" y="0"/>
          <a:ext cx="0" cy="0"/>
          <a:chOff x="0" y="0"/>
          <a:chExt cx="0" cy="0"/>
        </a:xfrm>
      </p:grpSpPr>
      <p:sp>
        <p:nvSpPr>
          <p:cNvPr id="531" name="Google Shape;531;p26"/>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3200"/>
              <a:buFont typeface="Open Sans ExtraBold"/>
              <a:buNone/>
            </a:pPr>
            <a:r>
              <a:rPr lang="en-US"/>
              <a:t>Hierarchy of Collection: Map</a:t>
            </a:r>
            <a:endParaRPr/>
          </a:p>
        </p:txBody>
      </p:sp>
      <p:sp>
        <p:nvSpPr>
          <p:cNvPr id="532" name="Google Shape;532;p26"/>
          <p:cNvSpPr/>
          <p:nvPr/>
        </p:nvSpPr>
        <p:spPr>
          <a:xfrm>
            <a:off x="944668" y="1551695"/>
            <a:ext cx="1061229" cy="400110"/>
          </a:xfrm>
          <a:prstGeom prst="rect">
            <a:avLst/>
          </a:prstGeom>
          <a:solidFill>
            <a:srgbClr val="BBD6EE"/>
          </a:solidFill>
          <a:ln w="25400" cap="flat" cmpd="sng">
            <a:solidFill>
              <a:srgbClr val="BBD6E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rgbClr val="3F3F3F"/>
              </a:solidFill>
              <a:latin typeface="Open Sans"/>
              <a:ea typeface="Open Sans"/>
              <a:cs typeface="Open Sans"/>
              <a:sym typeface="Open Sans"/>
            </a:endParaRPr>
          </a:p>
        </p:txBody>
      </p:sp>
      <p:sp>
        <p:nvSpPr>
          <p:cNvPr id="533" name="Google Shape;533;p26"/>
          <p:cNvSpPr/>
          <p:nvPr/>
        </p:nvSpPr>
        <p:spPr>
          <a:xfrm>
            <a:off x="944668" y="2256094"/>
            <a:ext cx="1061229" cy="457920"/>
          </a:xfrm>
          <a:prstGeom prst="rect">
            <a:avLst/>
          </a:prstGeom>
          <a:solidFill>
            <a:srgbClr val="8FAADC"/>
          </a:solidFill>
          <a:ln w="25400" cap="flat" cmpd="sng">
            <a:solidFill>
              <a:srgbClr val="BBD6E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rgbClr val="3F3F3F"/>
              </a:solidFill>
              <a:latin typeface="Open Sans"/>
              <a:ea typeface="Open Sans"/>
              <a:cs typeface="Open Sans"/>
              <a:sym typeface="Open Sans"/>
            </a:endParaRPr>
          </a:p>
        </p:txBody>
      </p:sp>
      <p:cxnSp>
        <p:nvCxnSpPr>
          <p:cNvPr id="534" name="Google Shape;534;p26"/>
          <p:cNvCxnSpPr/>
          <p:nvPr/>
        </p:nvCxnSpPr>
        <p:spPr>
          <a:xfrm>
            <a:off x="944668" y="3124486"/>
            <a:ext cx="1061229" cy="0"/>
          </a:xfrm>
          <a:prstGeom prst="straightConnector1">
            <a:avLst/>
          </a:prstGeom>
          <a:noFill/>
          <a:ln w="9525" cap="flat" cmpd="sng">
            <a:solidFill>
              <a:schemeClr val="dk1"/>
            </a:solidFill>
            <a:prstDash val="solid"/>
            <a:round/>
            <a:headEnd type="none" w="sm" len="sm"/>
            <a:tailEnd type="triangle" w="med" len="med"/>
          </a:ln>
        </p:spPr>
      </p:cxnSp>
      <p:cxnSp>
        <p:nvCxnSpPr>
          <p:cNvPr id="535" name="Google Shape;535;p26"/>
          <p:cNvCxnSpPr/>
          <p:nvPr/>
        </p:nvCxnSpPr>
        <p:spPr>
          <a:xfrm rot="10800000" flipH="1">
            <a:off x="944668" y="3671711"/>
            <a:ext cx="1061229" cy="25746"/>
          </a:xfrm>
          <a:prstGeom prst="straightConnector1">
            <a:avLst/>
          </a:prstGeom>
          <a:noFill/>
          <a:ln w="9525" cap="flat" cmpd="sng">
            <a:solidFill>
              <a:schemeClr val="dk1"/>
            </a:solidFill>
            <a:prstDash val="dash"/>
            <a:round/>
            <a:headEnd type="none" w="sm" len="sm"/>
            <a:tailEnd type="triangle" w="med" len="med"/>
          </a:ln>
        </p:spPr>
      </p:cxnSp>
      <p:sp>
        <p:nvSpPr>
          <p:cNvPr id="536" name="Google Shape;536;p26"/>
          <p:cNvSpPr txBox="1"/>
          <p:nvPr/>
        </p:nvSpPr>
        <p:spPr>
          <a:xfrm>
            <a:off x="2446243" y="1578587"/>
            <a:ext cx="2502278"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3F3F3F"/>
                </a:solidFill>
                <a:latin typeface="Open Sans"/>
                <a:ea typeface="Open Sans"/>
                <a:cs typeface="Open Sans"/>
                <a:sym typeface="Open Sans"/>
              </a:rPr>
              <a:t>Interface</a:t>
            </a:r>
            <a:endParaRPr sz="1400" b="0" i="0" u="none" strike="noStrike" cap="none">
              <a:solidFill>
                <a:srgbClr val="000000"/>
              </a:solidFill>
              <a:latin typeface="Arial"/>
              <a:ea typeface="Arial"/>
              <a:cs typeface="Arial"/>
              <a:sym typeface="Arial"/>
            </a:endParaRPr>
          </a:p>
        </p:txBody>
      </p:sp>
      <p:sp>
        <p:nvSpPr>
          <p:cNvPr id="537" name="Google Shape;537;p26"/>
          <p:cNvSpPr txBox="1"/>
          <p:nvPr/>
        </p:nvSpPr>
        <p:spPr>
          <a:xfrm>
            <a:off x="2446243" y="2284592"/>
            <a:ext cx="2502278"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3F3F3F"/>
                </a:solidFill>
                <a:latin typeface="Open Sans"/>
                <a:ea typeface="Open Sans"/>
                <a:cs typeface="Open Sans"/>
                <a:sym typeface="Open Sans"/>
              </a:rPr>
              <a:t>Class</a:t>
            </a:r>
            <a:endParaRPr sz="1400" b="0" i="0" u="none" strike="noStrike" cap="none">
              <a:solidFill>
                <a:srgbClr val="000000"/>
              </a:solidFill>
              <a:latin typeface="Arial"/>
              <a:ea typeface="Arial"/>
              <a:cs typeface="Arial"/>
              <a:sym typeface="Arial"/>
            </a:endParaRPr>
          </a:p>
        </p:txBody>
      </p:sp>
      <p:sp>
        <p:nvSpPr>
          <p:cNvPr id="538" name="Google Shape;538;p26"/>
          <p:cNvSpPr txBox="1"/>
          <p:nvPr/>
        </p:nvSpPr>
        <p:spPr>
          <a:xfrm>
            <a:off x="2412648" y="2888137"/>
            <a:ext cx="2502278"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3F3F3F"/>
                </a:solidFill>
                <a:latin typeface="Open Sans"/>
                <a:ea typeface="Open Sans"/>
                <a:cs typeface="Open Sans"/>
                <a:sym typeface="Open Sans"/>
              </a:rPr>
              <a:t>extends</a:t>
            </a:r>
            <a:endParaRPr sz="1400" b="0" i="0" u="none" strike="noStrike" cap="none">
              <a:solidFill>
                <a:srgbClr val="000000"/>
              </a:solidFill>
              <a:latin typeface="Arial"/>
              <a:ea typeface="Arial"/>
              <a:cs typeface="Arial"/>
              <a:sym typeface="Arial"/>
            </a:endParaRPr>
          </a:p>
        </p:txBody>
      </p:sp>
      <p:sp>
        <p:nvSpPr>
          <p:cNvPr id="539" name="Google Shape;539;p26"/>
          <p:cNvSpPr txBox="1"/>
          <p:nvPr/>
        </p:nvSpPr>
        <p:spPr>
          <a:xfrm>
            <a:off x="2412648" y="3448450"/>
            <a:ext cx="2502278"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3F3F3F"/>
                </a:solidFill>
                <a:latin typeface="Open Sans"/>
                <a:ea typeface="Open Sans"/>
                <a:cs typeface="Open Sans"/>
                <a:sym typeface="Open Sans"/>
              </a:rPr>
              <a:t>implements</a:t>
            </a:r>
            <a:endParaRPr sz="1400" b="0" i="0" u="none" strike="noStrike" cap="none">
              <a:solidFill>
                <a:srgbClr val="000000"/>
              </a:solidFill>
              <a:latin typeface="Arial"/>
              <a:ea typeface="Arial"/>
              <a:cs typeface="Arial"/>
              <a:sym typeface="Arial"/>
            </a:endParaRPr>
          </a:p>
        </p:txBody>
      </p:sp>
      <p:grpSp>
        <p:nvGrpSpPr>
          <p:cNvPr id="540" name="Google Shape;540;p26"/>
          <p:cNvGrpSpPr/>
          <p:nvPr/>
        </p:nvGrpSpPr>
        <p:grpSpPr>
          <a:xfrm>
            <a:off x="4281801" y="3041307"/>
            <a:ext cx="7646579" cy="5228992"/>
            <a:chOff x="3755126" y="3067668"/>
            <a:chExt cx="7646579" cy="5228992"/>
          </a:xfrm>
        </p:grpSpPr>
        <p:sp>
          <p:nvSpPr>
            <p:cNvPr id="541" name="Google Shape;541;p26"/>
            <p:cNvSpPr/>
            <p:nvPr/>
          </p:nvSpPr>
          <p:spPr>
            <a:xfrm>
              <a:off x="6496812" y="3067668"/>
              <a:ext cx="2523145" cy="568578"/>
            </a:xfrm>
            <a:prstGeom prst="rect">
              <a:avLst/>
            </a:prstGeom>
            <a:solidFill>
              <a:srgbClr val="BBD6EE"/>
            </a:solidFill>
            <a:ln w="25400" cap="flat" cmpd="sng">
              <a:solidFill>
                <a:srgbClr val="BBD6E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rgbClr val="3F3F3F"/>
                  </a:solidFill>
                  <a:latin typeface="Open Sans"/>
                  <a:ea typeface="Open Sans"/>
                  <a:cs typeface="Open Sans"/>
                  <a:sym typeface="Open Sans"/>
                </a:rPr>
                <a:t>Map</a:t>
              </a:r>
              <a:endParaRPr sz="1400" b="0" i="0" u="none" strike="noStrike" cap="none">
                <a:solidFill>
                  <a:srgbClr val="000000"/>
                </a:solidFill>
                <a:latin typeface="Arial"/>
                <a:ea typeface="Arial"/>
                <a:cs typeface="Arial"/>
                <a:sym typeface="Arial"/>
              </a:endParaRPr>
            </a:p>
          </p:txBody>
        </p:sp>
        <p:sp>
          <p:nvSpPr>
            <p:cNvPr id="542" name="Google Shape;542;p26"/>
            <p:cNvSpPr/>
            <p:nvPr/>
          </p:nvSpPr>
          <p:spPr>
            <a:xfrm>
              <a:off x="9821989" y="4635455"/>
              <a:ext cx="1579716" cy="568578"/>
            </a:xfrm>
            <a:prstGeom prst="rect">
              <a:avLst/>
            </a:prstGeom>
            <a:solidFill>
              <a:srgbClr val="BBD6EE"/>
            </a:solidFill>
            <a:ln w="25400" cap="flat" cmpd="sng">
              <a:solidFill>
                <a:srgbClr val="BBD6E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rgbClr val="3F3F3F"/>
                  </a:solidFill>
                  <a:latin typeface="Open Sans"/>
                  <a:ea typeface="Open Sans"/>
                  <a:cs typeface="Open Sans"/>
                  <a:sym typeface="Open Sans"/>
                </a:rPr>
                <a:t>SortedMap</a:t>
              </a:r>
              <a:endParaRPr sz="1400" b="0" i="0" u="none" strike="noStrike" cap="none">
                <a:solidFill>
                  <a:srgbClr val="000000"/>
                </a:solidFill>
                <a:latin typeface="Arial"/>
                <a:ea typeface="Arial"/>
                <a:cs typeface="Arial"/>
                <a:sym typeface="Arial"/>
              </a:endParaRPr>
            </a:p>
          </p:txBody>
        </p:sp>
        <p:cxnSp>
          <p:nvCxnSpPr>
            <p:cNvPr id="543" name="Google Shape;543;p26"/>
            <p:cNvCxnSpPr>
              <a:stCxn id="542" idx="0"/>
              <a:endCxn id="541" idx="2"/>
            </p:cNvCxnSpPr>
            <p:nvPr/>
          </p:nvCxnSpPr>
          <p:spPr>
            <a:xfrm rot="10800000">
              <a:off x="7758247" y="3636155"/>
              <a:ext cx="2853600" cy="999300"/>
            </a:xfrm>
            <a:prstGeom prst="straightConnector1">
              <a:avLst/>
            </a:prstGeom>
            <a:noFill/>
            <a:ln w="9525" cap="flat" cmpd="sng">
              <a:solidFill>
                <a:schemeClr val="dk1"/>
              </a:solidFill>
              <a:prstDash val="solid"/>
              <a:round/>
              <a:headEnd type="none" w="sm" len="sm"/>
              <a:tailEnd type="triangle" w="med" len="med"/>
            </a:ln>
          </p:spPr>
        </p:cxnSp>
        <p:sp>
          <p:nvSpPr>
            <p:cNvPr id="544" name="Google Shape;544;p26"/>
            <p:cNvSpPr/>
            <p:nvPr/>
          </p:nvSpPr>
          <p:spPr>
            <a:xfrm>
              <a:off x="6732669" y="7724380"/>
              <a:ext cx="2051430" cy="568578"/>
            </a:xfrm>
            <a:prstGeom prst="rect">
              <a:avLst/>
            </a:prstGeom>
            <a:solidFill>
              <a:srgbClr val="8DA9DB"/>
            </a:solidFill>
            <a:ln w="25400" cap="flat" cmpd="sng">
              <a:solidFill>
                <a:srgbClr val="BBD6E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rgbClr val="3F3F3F"/>
                  </a:solidFill>
                  <a:latin typeface="Open Sans"/>
                  <a:ea typeface="Open Sans"/>
                  <a:cs typeface="Open Sans"/>
                  <a:sym typeface="Open Sans"/>
                </a:rPr>
                <a:t>HashTable</a:t>
              </a:r>
              <a:endParaRPr sz="1400" b="0" i="0" u="none" strike="noStrike" cap="none">
                <a:solidFill>
                  <a:srgbClr val="000000"/>
                </a:solidFill>
                <a:latin typeface="Arial"/>
                <a:ea typeface="Arial"/>
                <a:cs typeface="Arial"/>
                <a:sym typeface="Arial"/>
              </a:endParaRPr>
            </a:p>
          </p:txBody>
        </p:sp>
        <p:sp>
          <p:nvSpPr>
            <p:cNvPr id="545" name="Google Shape;545;p26"/>
            <p:cNvSpPr/>
            <p:nvPr/>
          </p:nvSpPr>
          <p:spPr>
            <a:xfrm>
              <a:off x="3755126" y="7728082"/>
              <a:ext cx="1557739" cy="568578"/>
            </a:xfrm>
            <a:prstGeom prst="rect">
              <a:avLst/>
            </a:prstGeom>
            <a:solidFill>
              <a:srgbClr val="8DA9DB"/>
            </a:solidFill>
            <a:ln w="25400" cap="flat" cmpd="sng">
              <a:solidFill>
                <a:srgbClr val="BBD6E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rgbClr val="3F3F3F"/>
                  </a:solidFill>
                  <a:latin typeface="Open Sans"/>
                  <a:ea typeface="Open Sans"/>
                  <a:cs typeface="Open Sans"/>
                  <a:sym typeface="Open Sans"/>
                </a:rPr>
                <a:t>HashMap</a:t>
              </a:r>
              <a:endParaRPr sz="1400" b="0" i="0" u="none" strike="noStrike" cap="none">
                <a:solidFill>
                  <a:srgbClr val="000000"/>
                </a:solidFill>
                <a:latin typeface="Arial"/>
                <a:ea typeface="Arial"/>
                <a:cs typeface="Arial"/>
                <a:sym typeface="Arial"/>
              </a:endParaRPr>
            </a:p>
          </p:txBody>
        </p:sp>
        <p:cxnSp>
          <p:nvCxnSpPr>
            <p:cNvPr id="546" name="Google Shape;546;p26"/>
            <p:cNvCxnSpPr>
              <a:stCxn id="545" idx="0"/>
              <a:endCxn id="541" idx="2"/>
            </p:cNvCxnSpPr>
            <p:nvPr/>
          </p:nvCxnSpPr>
          <p:spPr>
            <a:xfrm rot="10800000" flipH="1">
              <a:off x="4533996" y="3636382"/>
              <a:ext cx="3224400" cy="4091700"/>
            </a:xfrm>
            <a:prstGeom prst="straightConnector1">
              <a:avLst/>
            </a:prstGeom>
            <a:noFill/>
            <a:ln w="9525" cap="flat" cmpd="sng">
              <a:solidFill>
                <a:schemeClr val="dk1"/>
              </a:solidFill>
              <a:prstDash val="dash"/>
              <a:round/>
              <a:headEnd type="none" w="sm" len="sm"/>
              <a:tailEnd type="triangle" w="med" len="med"/>
            </a:ln>
          </p:spPr>
        </p:cxnSp>
        <p:cxnSp>
          <p:nvCxnSpPr>
            <p:cNvPr id="547" name="Google Shape;547;p26"/>
            <p:cNvCxnSpPr>
              <a:stCxn id="544" idx="0"/>
              <a:endCxn id="541" idx="2"/>
            </p:cNvCxnSpPr>
            <p:nvPr/>
          </p:nvCxnSpPr>
          <p:spPr>
            <a:xfrm rot="10800000">
              <a:off x="7758384" y="3636280"/>
              <a:ext cx="0" cy="4088100"/>
            </a:xfrm>
            <a:prstGeom prst="straightConnector1">
              <a:avLst/>
            </a:prstGeom>
            <a:noFill/>
            <a:ln w="9525" cap="flat" cmpd="sng">
              <a:solidFill>
                <a:schemeClr val="dk1"/>
              </a:solidFill>
              <a:prstDash val="dash"/>
              <a:round/>
              <a:headEnd type="none" w="sm" len="sm"/>
              <a:tailEnd type="triangle" w="med" len="med"/>
            </a:ln>
          </p:spPr>
        </p:cxnSp>
        <p:sp>
          <p:nvSpPr>
            <p:cNvPr id="548" name="Google Shape;548;p26"/>
            <p:cNvSpPr/>
            <p:nvPr/>
          </p:nvSpPr>
          <p:spPr>
            <a:xfrm>
              <a:off x="9970930" y="7707034"/>
              <a:ext cx="1299390" cy="568578"/>
            </a:xfrm>
            <a:prstGeom prst="rect">
              <a:avLst/>
            </a:prstGeom>
            <a:solidFill>
              <a:srgbClr val="8DA9DB"/>
            </a:solidFill>
            <a:ln w="25400" cap="flat" cmpd="sng">
              <a:solidFill>
                <a:srgbClr val="BBD6E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rgbClr val="3F3F3F"/>
                  </a:solidFill>
                  <a:latin typeface="Open Sans"/>
                  <a:ea typeface="Open Sans"/>
                  <a:cs typeface="Open Sans"/>
                  <a:sym typeface="Open Sans"/>
                </a:rPr>
                <a:t>TreeSet</a:t>
              </a:r>
              <a:endParaRPr sz="1400" b="0" i="0" u="none" strike="noStrike" cap="none">
                <a:solidFill>
                  <a:srgbClr val="000000"/>
                </a:solidFill>
                <a:latin typeface="Arial"/>
                <a:ea typeface="Arial"/>
                <a:cs typeface="Arial"/>
                <a:sym typeface="Arial"/>
              </a:endParaRPr>
            </a:p>
          </p:txBody>
        </p:sp>
        <p:cxnSp>
          <p:nvCxnSpPr>
            <p:cNvPr id="549" name="Google Shape;549;p26"/>
            <p:cNvCxnSpPr>
              <a:stCxn id="548" idx="0"/>
              <a:endCxn id="542" idx="2"/>
            </p:cNvCxnSpPr>
            <p:nvPr/>
          </p:nvCxnSpPr>
          <p:spPr>
            <a:xfrm rot="10800000">
              <a:off x="10611925" y="5204134"/>
              <a:ext cx="8700" cy="2502900"/>
            </a:xfrm>
            <a:prstGeom prst="straightConnector1">
              <a:avLst/>
            </a:prstGeom>
            <a:noFill/>
            <a:ln w="9525" cap="flat" cmpd="sng">
              <a:solidFill>
                <a:schemeClr val="dk1"/>
              </a:solidFill>
              <a:prstDash val="dash"/>
              <a:round/>
              <a:headEnd type="none" w="sm" len="sm"/>
              <a:tailEnd type="triangle" w="med" len="med"/>
            </a:ln>
          </p:spPr>
        </p:cxnSp>
      </p:grpSp>
      <p:pic>
        <p:nvPicPr>
          <p:cNvPr id="550" name="Google Shape;550;p26"/>
          <p:cNvPicPr preferRelativeResize="0"/>
          <p:nvPr/>
        </p:nvPicPr>
        <p:blipFill rotWithShape="1">
          <a:blip r:embed="rId3">
            <a:alphaModFix/>
          </a:blip>
          <a:srcRect/>
          <a:stretch/>
        </p:blipFill>
        <p:spPr>
          <a:xfrm>
            <a:off x="4136867" y="603159"/>
            <a:ext cx="7948963" cy="36576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55"/>
        <p:cNvGrpSpPr/>
        <p:nvPr/>
      </p:nvGrpSpPr>
      <p:grpSpPr>
        <a:xfrm>
          <a:off x="0" y="0"/>
          <a:ext cx="0" cy="0"/>
          <a:chOff x="0" y="0"/>
          <a:chExt cx="0" cy="0"/>
        </a:xfrm>
      </p:grpSpPr>
      <p:sp>
        <p:nvSpPr>
          <p:cNvPr id="556" name="Google Shape;556;p28"/>
          <p:cNvSpPr txBox="1">
            <a:spLocks noGrp="1"/>
          </p:cNvSpPr>
          <p:nvPr>
            <p:ph type="title"/>
          </p:nvPr>
        </p:nvSpPr>
        <p:spPr>
          <a:xfrm>
            <a:off x="812800" y="436395"/>
            <a:ext cx="10666185" cy="665045"/>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4400"/>
              <a:buNone/>
            </a:pPr>
            <a:r>
              <a:rPr lang="en-US"/>
              <a:t>Map</a:t>
            </a:r>
            <a:endParaRPr/>
          </a:p>
        </p:txBody>
      </p:sp>
      <p:sp>
        <p:nvSpPr>
          <p:cNvPr id="557" name="Google Shape;557;p28"/>
          <p:cNvSpPr txBox="1">
            <a:spLocks noGrp="1"/>
          </p:cNvSpPr>
          <p:nvPr>
            <p:ph type="body" idx="1"/>
          </p:nvPr>
        </p:nvSpPr>
        <p:spPr>
          <a:xfrm>
            <a:off x="1902091" y="2363465"/>
            <a:ext cx="12451817" cy="5527418"/>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Clr>
                <a:srgbClr val="000000"/>
              </a:buClr>
              <a:buSzPts val="2200"/>
              <a:buNone/>
            </a:pPr>
            <a:r>
              <a:rPr lang="en-US" b="1">
                <a:solidFill>
                  <a:srgbClr val="3F3F3F"/>
                </a:solidFill>
                <a:latin typeface="Open Sans"/>
                <a:ea typeface="Open Sans"/>
                <a:cs typeface="Open Sans"/>
                <a:sym typeface="Open Sans"/>
              </a:rPr>
              <a:t>Problem Statement: </a:t>
            </a:r>
            <a:endParaRPr>
              <a:solidFill>
                <a:srgbClr val="3F3F3F"/>
              </a:solidFill>
            </a:endParaRPr>
          </a:p>
          <a:p>
            <a:pPr marL="0" lvl="0" indent="0" algn="l" rtl="0">
              <a:lnSpc>
                <a:spcPct val="115000"/>
              </a:lnSpc>
              <a:spcBef>
                <a:spcPts val="0"/>
              </a:spcBef>
              <a:spcAft>
                <a:spcPts val="0"/>
              </a:spcAft>
              <a:buClr>
                <a:srgbClr val="000000"/>
              </a:buClr>
              <a:buSzPts val="2200"/>
              <a:buNone/>
            </a:pPr>
            <a:r>
              <a:rPr lang="en-US">
                <a:solidFill>
                  <a:srgbClr val="3F3F3F"/>
                </a:solidFill>
                <a:latin typeface="Open Sans"/>
                <a:ea typeface="Open Sans"/>
                <a:cs typeface="Open Sans"/>
                <a:sym typeface="Open Sans"/>
              </a:rPr>
              <a:t>Write a program to demonstrate the uses of Map.</a:t>
            </a:r>
            <a:endParaRPr>
              <a:solidFill>
                <a:srgbClr val="3F3F3F"/>
              </a:solidFill>
            </a:endParaRPr>
          </a:p>
        </p:txBody>
      </p:sp>
      <p:sp>
        <p:nvSpPr>
          <p:cNvPr id="558" name="Google Shape;558;p28"/>
          <p:cNvSpPr txBox="1"/>
          <p:nvPr/>
        </p:nvSpPr>
        <p:spPr>
          <a:xfrm>
            <a:off x="12591457" y="1765347"/>
            <a:ext cx="3484800" cy="3582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rgbClr val="0F547B"/>
              </a:buClr>
              <a:buSzPts val="700"/>
              <a:buFont typeface="Arial"/>
              <a:buNone/>
            </a:pPr>
            <a:r>
              <a:rPr lang="en-US" sz="2200" b="1" i="0" u="none" strike="noStrike" cap="none">
                <a:solidFill>
                  <a:srgbClr val="0F547B"/>
                </a:solidFill>
                <a:latin typeface="Open Sans"/>
                <a:ea typeface="Open Sans"/>
                <a:cs typeface="Open Sans"/>
                <a:sym typeface="Open Sans"/>
              </a:rPr>
              <a:t>Duration: 15 min.</a:t>
            </a:r>
            <a:endParaRPr sz="2200" b="1" i="0" u="none" strike="noStrike" cap="none">
              <a:solidFill>
                <a:srgbClr val="000000"/>
              </a:solidFill>
              <a:latin typeface="Open Sans"/>
              <a:ea typeface="Open Sans"/>
              <a:cs typeface="Open Sans"/>
              <a:sym typeface="Open Sans"/>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63"/>
        <p:cNvGrpSpPr/>
        <p:nvPr/>
      </p:nvGrpSpPr>
      <p:grpSpPr>
        <a:xfrm>
          <a:off x="0" y="0"/>
          <a:ext cx="0" cy="0"/>
          <a:chOff x="0" y="0"/>
          <a:chExt cx="0" cy="0"/>
        </a:xfrm>
      </p:grpSpPr>
      <p:sp>
        <p:nvSpPr>
          <p:cNvPr id="564" name="Google Shape;564;p29"/>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3200"/>
              <a:buNone/>
            </a:pPr>
            <a:r>
              <a:rPr lang="en-US">
                <a:latin typeface="Open Sans"/>
                <a:ea typeface="Open Sans"/>
                <a:cs typeface="Open Sans"/>
                <a:sym typeface="Open Sans"/>
              </a:rPr>
              <a:t>Assisted Practice: Guidelines </a:t>
            </a:r>
            <a:endParaRPr>
              <a:latin typeface="Open Sans"/>
              <a:ea typeface="Open Sans"/>
              <a:cs typeface="Open Sans"/>
              <a:sym typeface="Open Sans"/>
            </a:endParaRPr>
          </a:p>
        </p:txBody>
      </p:sp>
      <p:sp>
        <p:nvSpPr>
          <p:cNvPr id="565" name="Google Shape;565;p29"/>
          <p:cNvSpPr txBox="1"/>
          <p:nvPr/>
        </p:nvSpPr>
        <p:spPr>
          <a:xfrm>
            <a:off x="1775629" y="1560093"/>
            <a:ext cx="9063821" cy="5031890"/>
          </a:xfrm>
          <a:prstGeom prst="rect">
            <a:avLst/>
          </a:prstGeom>
          <a:noFill/>
          <a:ln>
            <a:noFill/>
          </a:ln>
        </p:spPr>
        <p:txBody>
          <a:bodyPr spcFirstLastPara="1" wrap="square" lIns="91425" tIns="45700" rIns="91425" bIns="45700" anchor="t" anchorCtr="0">
            <a:spAutoFit/>
          </a:bodyPr>
          <a:lstStyle/>
          <a:p>
            <a:pPr marL="0" marR="0" lvl="0" indent="0" algn="l" rtl="0">
              <a:lnSpc>
                <a:spcPct val="115000"/>
              </a:lnSpc>
              <a:spcBef>
                <a:spcPts val="0"/>
              </a:spcBef>
              <a:spcAft>
                <a:spcPts val="0"/>
              </a:spcAft>
              <a:buNone/>
            </a:pPr>
            <a:r>
              <a:rPr lang="en-US" sz="2200">
                <a:solidFill>
                  <a:srgbClr val="3F3F3F"/>
                </a:solidFill>
                <a:latin typeface="Open Sans"/>
                <a:ea typeface="Open Sans"/>
                <a:cs typeface="Open Sans"/>
                <a:sym typeface="Open Sans"/>
              </a:rPr>
              <a:t>Steps to demonstrate the Map:</a:t>
            </a:r>
            <a:endParaRPr sz="2200">
              <a:solidFill>
                <a:srgbClr val="3F3F3F"/>
              </a:solidFill>
              <a:latin typeface="Open Sans"/>
              <a:ea typeface="Open Sans"/>
              <a:cs typeface="Open Sans"/>
              <a:sym typeface="Open Sans"/>
            </a:endParaRPr>
          </a:p>
          <a:p>
            <a:pPr marL="457200" marR="0" lvl="0" indent="-457200" algn="l" rtl="0">
              <a:lnSpc>
                <a:spcPct val="115000"/>
              </a:lnSpc>
              <a:spcBef>
                <a:spcPts val="0"/>
              </a:spcBef>
              <a:spcAft>
                <a:spcPts val="0"/>
              </a:spcAft>
              <a:buClr>
                <a:srgbClr val="3F3F3F"/>
              </a:buClr>
              <a:buSzPts val="2200"/>
              <a:buFont typeface="Open Sans"/>
              <a:buAutoNum type="arabicPeriod"/>
            </a:pPr>
            <a:r>
              <a:rPr lang="en-US" sz="2200" b="0" i="0" u="none" strike="noStrike" cap="none">
                <a:solidFill>
                  <a:srgbClr val="3F3F3F"/>
                </a:solidFill>
                <a:latin typeface="Open Sans"/>
                <a:ea typeface="Open Sans"/>
                <a:cs typeface="Open Sans"/>
                <a:sym typeface="Open Sans"/>
              </a:rPr>
              <a:t>Create a Java project in your IDE</a:t>
            </a:r>
            <a:endParaRPr sz="1400" b="0" i="0" u="none" strike="noStrike" cap="none">
              <a:solidFill>
                <a:srgbClr val="3F3F3F"/>
              </a:solidFill>
              <a:latin typeface="Arial"/>
              <a:ea typeface="Arial"/>
              <a:cs typeface="Arial"/>
              <a:sym typeface="Arial"/>
            </a:endParaRPr>
          </a:p>
          <a:p>
            <a:pPr marL="457200" marR="0" lvl="0" indent="-457200" algn="l" rtl="0">
              <a:lnSpc>
                <a:spcPct val="115000"/>
              </a:lnSpc>
              <a:spcBef>
                <a:spcPts val="0"/>
              </a:spcBef>
              <a:spcAft>
                <a:spcPts val="0"/>
              </a:spcAft>
              <a:buClr>
                <a:srgbClr val="3F3F3F"/>
              </a:buClr>
              <a:buSzPts val="2200"/>
              <a:buFont typeface="Open Sans"/>
              <a:buAutoNum type="arabicPeriod"/>
            </a:pPr>
            <a:r>
              <a:rPr lang="en-US" sz="2200" b="0" i="0" u="none" strike="noStrike" cap="none">
                <a:solidFill>
                  <a:srgbClr val="3F3F3F"/>
                </a:solidFill>
                <a:latin typeface="Open Sans"/>
                <a:ea typeface="Open Sans"/>
                <a:cs typeface="Open Sans"/>
                <a:sym typeface="Open Sans"/>
              </a:rPr>
              <a:t>Write a program in Java to demonstrate working of Map</a:t>
            </a:r>
            <a:endParaRPr sz="1400" b="0" i="0" u="none" strike="noStrike" cap="none">
              <a:solidFill>
                <a:srgbClr val="3F3F3F"/>
              </a:solidFill>
              <a:latin typeface="Arial"/>
              <a:ea typeface="Arial"/>
              <a:cs typeface="Arial"/>
              <a:sym typeface="Arial"/>
            </a:endParaRPr>
          </a:p>
          <a:p>
            <a:pPr marL="457200" marR="0" lvl="0" indent="-457200" algn="l" rtl="0">
              <a:lnSpc>
                <a:spcPct val="115000"/>
              </a:lnSpc>
              <a:spcBef>
                <a:spcPts val="0"/>
              </a:spcBef>
              <a:spcAft>
                <a:spcPts val="0"/>
              </a:spcAft>
              <a:buClr>
                <a:srgbClr val="3F3F3F"/>
              </a:buClr>
              <a:buSzPts val="2200"/>
              <a:buFont typeface="Open Sans"/>
              <a:buAutoNum type="arabicPeriod"/>
            </a:pPr>
            <a:r>
              <a:rPr lang="en-US" sz="2200" b="0" i="0" u="none" strike="noStrike" cap="none">
                <a:solidFill>
                  <a:srgbClr val="3F3F3F"/>
                </a:solidFill>
                <a:latin typeface="Open Sans"/>
                <a:ea typeface="Open Sans"/>
                <a:cs typeface="Open Sans"/>
                <a:sym typeface="Open Sans"/>
              </a:rPr>
              <a:t>Initialize the .git file</a:t>
            </a:r>
            <a:endParaRPr sz="1400" b="0" i="0" u="none" strike="noStrike" cap="none">
              <a:solidFill>
                <a:srgbClr val="3F3F3F"/>
              </a:solidFill>
              <a:latin typeface="Arial"/>
              <a:ea typeface="Arial"/>
              <a:cs typeface="Arial"/>
              <a:sym typeface="Arial"/>
            </a:endParaRPr>
          </a:p>
          <a:p>
            <a:pPr marL="457200" marR="0" lvl="0" indent="-457200" algn="l" rtl="0">
              <a:lnSpc>
                <a:spcPct val="115000"/>
              </a:lnSpc>
              <a:spcBef>
                <a:spcPts val="0"/>
              </a:spcBef>
              <a:spcAft>
                <a:spcPts val="0"/>
              </a:spcAft>
              <a:buClr>
                <a:srgbClr val="3F3F3F"/>
              </a:buClr>
              <a:buSzPts val="2200"/>
              <a:buFont typeface="Open Sans"/>
              <a:buAutoNum type="arabicPeriod"/>
            </a:pPr>
            <a:r>
              <a:rPr lang="en-US" sz="2200" b="0" i="0" u="none" strike="noStrike" cap="none">
                <a:solidFill>
                  <a:srgbClr val="3F3F3F"/>
                </a:solidFill>
                <a:latin typeface="Open Sans"/>
                <a:ea typeface="Open Sans"/>
                <a:cs typeface="Open Sans"/>
                <a:sym typeface="Open Sans"/>
              </a:rPr>
              <a:t>Add and commit the program files</a:t>
            </a:r>
            <a:endParaRPr sz="1400" b="0" i="0" u="none" strike="noStrike" cap="none">
              <a:solidFill>
                <a:srgbClr val="3F3F3F"/>
              </a:solidFill>
              <a:latin typeface="Arial"/>
              <a:ea typeface="Arial"/>
              <a:cs typeface="Arial"/>
              <a:sym typeface="Arial"/>
            </a:endParaRPr>
          </a:p>
          <a:p>
            <a:pPr marL="457200" marR="0" lvl="0" indent="-457200" algn="l" rtl="0">
              <a:lnSpc>
                <a:spcPct val="115000"/>
              </a:lnSpc>
              <a:spcBef>
                <a:spcPts val="0"/>
              </a:spcBef>
              <a:spcAft>
                <a:spcPts val="0"/>
              </a:spcAft>
              <a:buClr>
                <a:srgbClr val="3F3F3F"/>
              </a:buClr>
              <a:buSzPts val="2200"/>
              <a:buFont typeface="Open Sans"/>
              <a:buAutoNum type="arabicPeriod"/>
            </a:pPr>
            <a:r>
              <a:rPr lang="en-US" sz="2200" b="0" i="0" u="none" strike="noStrike" cap="none">
                <a:solidFill>
                  <a:srgbClr val="3F3F3F"/>
                </a:solidFill>
                <a:latin typeface="Open Sans"/>
                <a:ea typeface="Open Sans"/>
                <a:cs typeface="Open Sans"/>
                <a:sym typeface="Open Sans"/>
              </a:rPr>
              <a:t>Push the code to your GitHub repositor</a:t>
            </a:r>
            <a:r>
              <a:rPr lang="en-US" sz="2200">
                <a:solidFill>
                  <a:srgbClr val="3F3F3F"/>
                </a:solidFill>
                <a:latin typeface="Open Sans"/>
                <a:ea typeface="Open Sans"/>
                <a:cs typeface="Open Sans"/>
                <a:sym typeface="Open Sans"/>
              </a:rPr>
              <a:t>ies</a:t>
            </a:r>
            <a:endParaRPr sz="1400" b="0" i="0" u="none" strike="noStrike" cap="none">
              <a:solidFill>
                <a:srgbClr val="3F3F3F"/>
              </a:solidFill>
              <a:latin typeface="Arial"/>
              <a:ea typeface="Arial"/>
              <a:cs typeface="Arial"/>
              <a:sym typeface="Arial"/>
            </a:endParaRPr>
          </a:p>
          <a:p>
            <a:pPr marL="457200" marR="0" lvl="0" indent="-317500" algn="l" rtl="0">
              <a:lnSpc>
                <a:spcPct val="115000"/>
              </a:lnSpc>
              <a:spcBef>
                <a:spcPts val="0"/>
              </a:spcBef>
              <a:spcAft>
                <a:spcPts val="0"/>
              </a:spcAft>
              <a:buClr>
                <a:schemeClr val="dk1"/>
              </a:buClr>
              <a:buSzPts val="2200"/>
              <a:buFont typeface="Arial"/>
              <a:buNone/>
            </a:pPr>
            <a:endParaRPr sz="2200" b="0" i="0" u="none" strike="noStrike" cap="none">
              <a:solidFill>
                <a:srgbClr val="3F3F3F"/>
              </a:solidFill>
              <a:latin typeface="Open Sans"/>
              <a:ea typeface="Open Sans"/>
              <a:cs typeface="Open Sans"/>
              <a:sym typeface="Open Sans"/>
            </a:endParaRPr>
          </a:p>
        </p:txBody>
      </p:sp>
      <p:pic>
        <p:nvPicPr>
          <p:cNvPr id="566" name="Google Shape;566;p29"/>
          <p:cNvPicPr preferRelativeResize="0"/>
          <p:nvPr/>
        </p:nvPicPr>
        <p:blipFill rotWithShape="1">
          <a:blip r:embed="rId3">
            <a:alphaModFix/>
          </a:blip>
          <a:srcRect/>
          <a:stretch/>
        </p:blipFill>
        <p:spPr>
          <a:xfrm>
            <a:off x="4429900" y="603150"/>
            <a:ext cx="7422199" cy="3657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70"/>
        <p:cNvGrpSpPr/>
        <p:nvPr/>
      </p:nvGrpSpPr>
      <p:grpSpPr>
        <a:xfrm>
          <a:off x="0" y="0"/>
          <a:ext cx="0" cy="0"/>
          <a:chOff x="0" y="0"/>
          <a:chExt cx="0" cy="0"/>
        </a:xfrm>
      </p:grpSpPr>
      <p:sp>
        <p:nvSpPr>
          <p:cNvPr id="571" name="Google Shape;571;p30"/>
          <p:cNvSpPr txBox="1">
            <a:spLocks noGrp="1"/>
          </p:cNvSpPr>
          <p:nvPr>
            <p:ph type="body" idx="1"/>
          </p:nvPr>
        </p:nvSpPr>
        <p:spPr>
          <a:xfrm>
            <a:off x="0" y="4114800"/>
            <a:ext cx="16256001" cy="914400"/>
          </a:xfrm>
          <a:prstGeom prst="rect">
            <a:avLst/>
          </a:prstGeom>
          <a:noFill/>
          <a:ln>
            <a:noFill/>
          </a:ln>
        </p:spPr>
        <p:txBody>
          <a:bodyPr spcFirstLastPara="1" wrap="square" lIns="91425" tIns="91425" rIns="91425" bIns="91425" anchor="t" anchorCtr="0">
            <a:noAutofit/>
          </a:bodyPr>
          <a:lstStyle/>
          <a:p>
            <a:pPr marL="50800" lvl="0" indent="0" algn="ctr" rtl="0">
              <a:lnSpc>
                <a:spcPct val="90000"/>
              </a:lnSpc>
              <a:spcBef>
                <a:spcPts val="1000"/>
              </a:spcBef>
              <a:spcAft>
                <a:spcPts val="0"/>
              </a:spcAft>
              <a:buSzPts val="2800"/>
              <a:buNone/>
            </a:pPr>
            <a:r>
              <a:rPr lang="en-US"/>
              <a:t>Inner Classes</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76"/>
        <p:cNvGrpSpPr/>
        <p:nvPr/>
      </p:nvGrpSpPr>
      <p:grpSpPr>
        <a:xfrm>
          <a:off x="0" y="0"/>
          <a:ext cx="0" cy="0"/>
          <a:chOff x="0" y="0"/>
          <a:chExt cx="0" cy="0"/>
        </a:xfrm>
      </p:grpSpPr>
      <p:sp>
        <p:nvSpPr>
          <p:cNvPr id="577" name="Google Shape;577;p31"/>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3200"/>
              <a:buFont typeface="Open Sans ExtraBold"/>
              <a:buNone/>
            </a:pPr>
            <a:r>
              <a:rPr lang="en-US"/>
              <a:t>Inner Classes</a:t>
            </a:r>
            <a:endParaRPr/>
          </a:p>
        </p:txBody>
      </p:sp>
      <p:sp>
        <p:nvSpPr>
          <p:cNvPr id="578" name="Google Shape;578;p31"/>
          <p:cNvSpPr/>
          <p:nvPr/>
        </p:nvSpPr>
        <p:spPr>
          <a:xfrm>
            <a:off x="1428543" y="2641108"/>
            <a:ext cx="3571863" cy="867359"/>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15000"/>
              </a:lnSpc>
              <a:spcBef>
                <a:spcPts val="0"/>
              </a:spcBef>
              <a:spcAft>
                <a:spcPts val="0"/>
              </a:spcAft>
              <a:buClr>
                <a:srgbClr val="FF0000"/>
              </a:buClr>
              <a:buSzPts val="2000"/>
              <a:buFont typeface="Arial"/>
              <a:buNone/>
            </a:pPr>
            <a:r>
              <a:rPr lang="en-US" sz="2000" b="0" i="0" u="none" strike="noStrike" cap="none">
                <a:solidFill>
                  <a:srgbClr val="3F3F3F"/>
                </a:solidFill>
                <a:latin typeface="Open Sans"/>
                <a:ea typeface="Open Sans"/>
                <a:cs typeface="Open Sans"/>
                <a:sym typeface="Open Sans"/>
              </a:rPr>
              <a:t>An inner class is a class which is declared inside another class.</a:t>
            </a:r>
            <a:endParaRPr sz="1400" b="0" i="0" u="none" strike="noStrike" cap="none">
              <a:solidFill>
                <a:srgbClr val="3F3F3F"/>
              </a:solidFill>
              <a:latin typeface="Arial"/>
              <a:ea typeface="Arial"/>
              <a:cs typeface="Arial"/>
              <a:sym typeface="Arial"/>
            </a:endParaRPr>
          </a:p>
        </p:txBody>
      </p:sp>
      <p:sp>
        <p:nvSpPr>
          <p:cNvPr id="579" name="Google Shape;579;p31"/>
          <p:cNvSpPr/>
          <p:nvPr/>
        </p:nvSpPr>
        <p:spPr>
          <a:xfrm>
            <a:off x="11062044" y="6323785"/>
            <a:ext cx="3571863" cy="867359"/>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15000"/>
              </a:lnSpc>
              <a:spcBef>
                <a:spcPts val="0"/>
              </a:spcBef>
              <a:spcAft>
                <a:spcPts val="0"/>
              </a:spcAft>
              <a:buClr>
                <a:srgbClr val="FF0000"/>
              </a:buClr>
              <a:buSzPts val="2000"/>
              <a:buFont typeface="Arial"/>
              <a:buNone/>
            </a:pPr>
            <a:r>
              <a:rPr lang="en-US" sz="2000" b="0" i="0" u="none" strike="noStrike" cap="none">
                <a:solidFill>
                  <a:srgbClr val="3F3F3F"/>
                </a:solidFill>
                <a:latin typeface="Open Sans"/>
                <a:ea typeface="Open Sans"/>
                <a:cs typeface="Open Sans"/>
                <a:sym typeface="Open Sans"/>
              </a:rPr>
              <a:t>Java inner class can be declared as public, private, and protected.</a:t>
            </a:r>
            <a:endParaRPr sz="1400" b="0" i="0" u="none" strike="noStrike" cap="none">
              <a:solidFill>
                <a:srgbClr val="3F3F3F"/>
              </a:solidFill>
              <a:latin typeface="Arial"/>
              <a:ea typeface="Arial"/>
              <a:cs typeface="Arial"/>
              <a:sym typeface="Arial"/>
            </a:endParaRPr>
          </a:p>
        </p:txBody>
      </p:sp>
      <p:sp>
        <p:nvSpPr>
          <p:cNvPr id="580" name="Google Shape;580;p31"/>
          <p:cNvSpPr/>
          <p:nvPr/>
        </p:nvSpPr>
        <p:spPr>
          <a:xfrm>
            <a:off x="1513796" y="6342476"/>
            <a:ext cx="3571800" cy="8673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15000"/>
              </a:lnSpc>
              <a:spcBef>
                <a:spcPts val="0"/>
              </a:spcBef>
              <a:spcAft>
                <a:spcPts val="0"/>
              </a:spcAft>
              <a:buClr>
                <a:srgbClr val="FF0000"/>
              </a:buClr>
              <a:buSzPts val="2000"/>
              <a:buFont typeface="Arial"/>
              <a:buNone/>
            </a:pPr>
            <a:r>
              <a:rPr lang="en-US" sz="2000" b="0" i="0" u="none" strike="noStrike" cap="none">
                <a:solidFill>
                  <a:srgbClr val="3F3F3F"/>
                </a:solidFill>
                <a:latin typeface="Open Sans"/>
                <a:ea typeface="Open Sans"/>
                <a:cs typeface="Open Sans"/>
                <a:sym typeface="Open Sans"/>
              </a:rPr>
              <a:t>Java inner classes are nothing but non-static nested classes.</a:t>
            </a:r>
            <a:endParaRPr sz="1400" b="0" i="0" u="none" strike="noStrike" cap="none">
              <a:solidFill>
                <a:srgbClr val="3F3F3F"/>
              </a:solidFill>
              <a:latin typeface="Arial"/>
              <a:ea typeface="Arial"/>
              <a:cs typeface="Arial"/>
              <a:sym typeface="Arial"/>
            </a:endParaRPr>
          </a:p>
        </p:txBody>
      </p:sp>
      <p:sp>
        <p:nvSpPr>
          <p:cNvPr id="581" name="Google Shape;581;p31"/>
          <p:cNvSpPr/>
          <p:nvPr/>
        </p:nvSpPr>
        <p:spPr>
          <a:xfrm>
            <a:off x="1391318" y="4437558"/>
            <a:ext cx="3571863" cy="867359"/>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15000"/>
              </a:lnSpc>
              <a:spcBef>
                <a:spcPts val="0"/>
              </a:spcBef>
              <a:spcAft>
                <a:spcPts val="0"/>
              </a:spcAft>
              <a:buClr>
                <a:srgbClr val="FF0000"/>
              </a:buClr>
              <a:buSzPts val="2000"/>
              <a:buFont typeface="Arial"/>
              <a:buNone/>
            </a:pPr>
            <a:r>
              <a:rPr lang="en-US" sz="2000" b="0" i="0" u="none" strike="noStrike" cap="none">
                <a:solidFill>
                  <a:srgbClr val="3F3F3F"/>
                </a:solidFill>
                <a:latin typeface="Open Sans"/>
                <a:ea typeface="Open Sans"/>
                <a:cs typeface="Open Sans"/>
                <a:sym typeface="Open Sans"/>
              </a:rPr>
              <a:t>Java inner classes are used to achieve security mechanism.</a:t>
            </a:r>
            <a:endParaRPr sz="1400" b="0" i="0" u="none" strike="noStrike" cap="none">
              <a:solidFill>
                <a:srgbClr val="3F3F3F"/>
              </a:solidFill>
              <a:latin typeface="Arial"/>
              <a:ea typeface="Arial"/>
              <a:cs typeface="Arial"/>
              <a:sym typeface="Arial"/>
            </a:endParaRPr>
          </a:p>
        </p:txBody>
      </p:sp>
      <p:sp>
        <p:nvSpPr>
          <p:cNvPr id="582" name="Google Shape;582;p31"/>
          <p:cNvSpPr/>
          <p:nvPr/>
        </p:nvSpPr>
        <p:spPr>
          <a:xfrm>
            <a:off x="11242862" y="4375584"/>
            <a:ext cx="4321954" cy="95409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15000"/>
              </a:lnSpc>
              <a:spcBef>
                <a:spcPts val="0"/>
              </a:spcBef>
              <a:spcAft>
                <a:spcPts val="0"/>
              </a:spcAft>
              <a:buClr>
                <a:srgbClr val="FF0000"/>
              </a:buClr>
              <a:buSzPts val="2000"/>
              <a:buFont typeface="Arial"/>
              <a:buNone/>
            </a:pPr>
            <a:r>
              <a:rPr lang="en-US" sz="2000" b="0" i="0" strike="noStrike" cap="none">
                <a:solidFill>
                  <a:srgbClr val="3F3F3F"/>
                </a:solidFill>
                <a:latin typeface="Open Sans"/>
                <a:ea typeface="Open Sans"/>
                <a:cs typeface="Open Sans"/>
                <a:sym typeface="Open Sans"/>
              </a:rPr>
              <a:t>An inner class can access all the data members and member functions of outer class including private data members.</a:t>
            </a:r>
            <a:endParaRPr sz="1400" b="0" i="0" strike="noStrike" cap="none">
              <a:solidFill>
                <a:srgbClr val="3F3F3F"/>
              </a:solidFill>
              <a:latin typeface="Arial"/>
              <a:ea typeface="Arial"/>
              <a:cs typeface="Arial"/>
              <a:sym typeface="Arial"/>
            </a:endParaRPr>
          </a:p>
        </p:txBody>
      </p:sp>
      <p:sp>
        <p:nvSpPr>
          <p:cNvPr id="583" name="Google Shape;583;p31"/>
          <p:cNvSpPr/>
          <p:nvPr/>
        </p:nvSpPr>
        <p:spPr>
          <a:xfrm>
            <a:off x="11219992" y="2641108"/>
            <a:ext cx="3247148" cy="788508"/>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0000"/>
              </a:buClr>
              <a:buSzPts val="2000"/>
              <a:buFont typeface="Arial"/>
              <a:buNone/>
            </a:pPr>
            <a:r>
              <a:rPr lang="en-US" sz="2000" b="0" i="0" u="none" strike="noStrike" cap="none">
                <a:solidFill>
                  <a:srgbClr val="3F3F3F"/>
                </a:solidFill>
                <a:latin typeface="Open Sans"/>
                <a:ea typeface="Open Sans"/>
                <a:cs typeface="Open Sans"/>
                <a:sym typeface="Open Sans"/>
              </a:rPr>
              <a:t>Less code is required to write an inner class.</a:t>
            </a:r>
            <a:endParaRPr sz="1400" b="0" i="0" u="none" strike="noStrike" cap="none">
              <a:solidFill>
                <a:srgbClr val="3F3F3F"/>
              </a:solidFill>
              <a:latin typeface="Arial"/>
              <a:ea typeface="Arial"/>
              <a:cs typeface="Arial"/>
              <a:sym typeface="Arial"/>
            </a:endParaRPr>
          </a:p>
        </p:txBody>
      </p:sp>
      <p:grpSp>
        <p:nvGrpSpPr>
          <p:cNvPr id="584" name="Google Shape;584;p31"/>
          <p:cNvGrpSpPr/>
          <p:nvPr/>
        </p:nvGrpSpPr>
        <p:grpSpPr>
          <a:xfrm>
            <a:off x="5162329" y="2582895"/>
            <a:ext cx="5931342" cy="4647540"/>
            <a:chOff x="5216264" y="2505442"/>
            <a:chExt cx="5931342" cy="4647540"/>
          </a:xfrm>
        </p:grpSpPr>
        <p:grpSp>
          <p:nvGrpSpPr>
            <p:cNvPr id="585" name="Google Shape;585;p31"/>
            <p:cNvGrpSpPr/>
            <p:nvPr/>
          </p:nvGrpSpPr>
          <p:grpSpPr>
            <a:xfrm>
              <a:off x="5357741" y="2505442"/>
              <a:ext cx="1832276" cy="1263474"/>
              <a:chOff x="2975531" y="1329109"/>
              <a:chExt cx="1030655" cy="710704"/>
            </a:xfrm>
          </p:grpSpPr>
          <p:sp>
            <p:nvSpPr>
              <p:cNvPr id="586" name="Google Shape;586;p31"/>
              <p:cNvSpPr/>
              <p:nvPr/>
            </p:nvSpPr>
            <p:spPr>
              <a:xfrm>
                <a:off x="2975531" y="1329109"/>
                <a:ext cx="603484" cy="533340"/>
              </a:xfrm>
              <a:prstGeom prst="rect">
                <a:avLst/>
              </a:prstGeom>
              <a:solidFill>
                <a:schemeClr val="accent2"/>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4368"/>
                  <a:buFont typeface="Arial"/>
                  <a:buNone/>
                </a:pPr>
                <a:endParaRPr sz="4368" b="0" i="0" u="none" strike="noStrike" cap="none">
                  <a:solidFill>
                    <a:srgbClr val="3F3F3F"/>
                  </a:solidFill>
                  <a:latin typeface="Arial"/>
                  <a:ea typeface="Arial"/>
                  <a:cs typeface="Arial"/>
                  <a:sym typeface="Arial"/>
                </a:endParaRPr>
              </a:p>
            </p:txBody>
          </p:sp>
          <p:sp>
            <p:nvSpPr>
              <p:cNvPr id="587" name="Google Shape;587;p31"/>
              <p:cNvSpPr/>
              <p:nvPr/>
            </p:nvSpPr>
            <p:spPr>
              <a:xfrm>
                <a:off x="3579015" y="1329109"/>
                <a:ext cx="427171" cy="710704"/>
              </a:xfrm>
              <a:custGeom>
                <a:avLst/>
                <a:gdLst/>
                <a:ahLst/>
                <a:cxnLst/>
                <a:rect l="l" t="t" r="r" b="b"/>
                <a:pathLst>
                  <a:path w="342" h="569" extrusionOk="0">
                    <a:moveTo>
                      <a:pt x="0" y="0"/>
                    </a:moveTo>
                    <a:lnTo>
                      <a:pt x="342" y="528"/>
                    </a:lnTo>
                    <a:lnTo>
                      <a:pt x="298" y="569"/>
                    </a:lnTo>
                    <a:lnTo>
                      <a:pt x="0" y="427"/>
                    </a:lnTo>
                    <a:lnTo>
                      <a:pt x="0" y="0"/>
                    </a:lnTo>
                    <a:close/>
                  </a:path>
                </a:pathLst>
              </a:custGeom>
              <a:solidFill>
                <a:srgbClr val="C55A11"/>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4368"/>
                  <a:buFont typeface="Arial"/>
                  <a:buNone/>
                </a:pPr>
                <a:endParaRPr sz="4368" b="0" i="0" u="none" strike="noStrike" cap="none">
                  <a:solidFill>
                    <a:srgbClr val="3F3F3F"/>
                  </a:solidFill>
                  <a:latin typeface="Arial"/>
                  <a:ea typeface="Arial"/>
                  <a:cs typeface="Arial"/>
                  <a:sym typeface="Arial"/>
                </a:endParaRPr>
              </a:p>
            </p:txBody>
          </p:sp>
        </p:grpSp>
        <p:sp>
          <p:nvSpPr>
            <p:cNvPr id="588" name="Google Shape;588;p31"/>
            <p:cNvSpPr/>
            <p:nvPr/>
          </p:nvSpPr>
          <p:spPr>
            <a:xfrm>
              <a:off x="5671325" y="2756327"/>
              <a:ext cx="493376" cy="446387"/>
            </a:xfrm>
            <a:custGeom>
              <a:avLst/>
              <a:gdLst/>
              <a:ahLst/>
              <a:cxnLst/>
              <a:rect l="l" t="t" r="r" b="b"/>
              <a:pathLst>
                <a:path w="68" h="61" extrusionOk="0">
                  <a:moveTo>
                    <a:pt x="68" y="13"/>
                  </a:moveTo>
                  <a:cubicBezTo>
                    <a:pt x="68" y="13"/>
                    <a:pt x="68" y="13"/>
                    <a:pt x="68" y="14"/>
                  </a:cubicBezTo>
                  <a:cubicBezTo>
                    <a:pt x="68" y="14"/>
                    <a:pt x="68" y="14"/>
                    <a:pt x="68" y="14"/>
                  </a:cubicBezTo>
                  <a:cubicBezTo>
                    <a:pt x="56" y="27"/>
                    <a:pt x="56" y="27"/>
                    <a:pt x="56" y="27"/>
                  </a:cubicBezTo>
                  <a:cubicBezTo>
                    <a:pt x="56" y="27"/>
                    <a:pt x="55" y="27"/>
                    <a:pt x="55" y="27"/>
                  </a:cubicBezTo>
                  <a:cubicBezTo>
                    <a:pt x="55" y="27"/>
                    <a:pt x="54" y="27"/>
                    <a:pt x="54" y="27"/>
                  </a:cubicBezTo>
                  <a:cubicBezTo>
                    <a:pt x="54" y="26"/>
                    <a:pt x="54" y="26"/>
                    <a:pt x="54" y="26"/>
                  </a:cubicBezTo>
                  <a:cubicBezTo>
                    <a:pt x="54" y="18"/>
                    <a:pt x="54" y="18"/>
                    <a:pt x="54" y="18"/>
                  </a:cubicBezTo>
                  <a:cubicBezTo>
                    <a:pt x="44" y="18"/>
                    <a:pt x="44" y="18"/>
                    <a:pt x="44" y="18"/>
                  </a:cubicBezTo>
                  <a:cubicBezTo>
                    <a:pt x="43" y="18"/>
                    <a:pt x="42" y="19"/>
                    <a:pt x="41" y="19"/>
                  </a:cubicBezTo>
                  <a:cubicBezTo>
                    <a:pt x="40" y="19"/>
                    <a:pt x="39" y="20"/>
                    <a:pt x="38" y="21"/>
                  </a:cubicBezTo>
                  <a:cubicBezTo>
                    <a:pt x="37" y="21"/>
                    <a:pt x="37" y="22"/>
                    <a:pt x="36" y="23"/>
                  </a:cubicBezTo>
                  <a:cubicBezTo>
                    <a:pt x="36" y="24"/>
                    <a:pt x="35" y="25"/>
                    <a:pt x="34" y="26"/>
                  </a:cubicBezTo>
                  <a:cubicBezTo>
                    <a:pt x="34" y="28"/>
                    <a:pt x="33" y="30"/>
                    <a:pt x="32" y="32"/>
                  </a:cubicBezTo>
                  <a:cubicBezTo>
                    <a:pt x="31" y="34"/>
                    <a:pt x="30" y="36"/>
                    <a:pt x="30" y="37"/>
                  </a:cubicBezTo>
                  <a:cubicBezTo>
                    <a:pt x="29" y="38"/>
                    <a:pt x="28" y="39"/>
                    <a:pt x="28" y="41"/>
                  </a:cubicBezTo>
                  <a:cubicBezTo>
                    <a:pt x="27" y="42"/>
                    <a:pt x="26" y="43"/>
                    <a:pt x="25" y="44"/>
                  </a:cubicBezTo>
                  <a:cubicBezTo>
                    <a:pt x="24" y="45"/>
                    <a:pt x="23" y="47"/>
                    <a:pt x="22" y="48"/>
                  </a:cubicBezTo>
                  <a:cubicBezTo>
                    <a:pt x="21" y="49"/>
                    <a:pt x="20" y="50"/>
                    <a:pt x="19" y="50"/>
                  </a:cubicBezTo>
                  <a:cubicBezTo>
                    <a:pt x="18" y="51"/>
                    <a:pt x="16" y="51"/>
                    <a:pt x="15" y="52"/>
                  </a:cubicBezTo>
                  <a:cubicBezTo>
                    <a:pt x="13" y="52"/>
                    <a:pt x="12" y="52"/>
                    <a:pt x="10" y="52"/>
                  </a:cubicBezTo>
                  <a:cubicBezTo>
                    <a:pt x="2" y="52"/>
                    <a:pt x="2" y="52"/>
                    <a:pt x="2" y="52"/>
                  </a:cubicBezTo>
                  <a:cubicBezTo>
                    <a:pt x="1" y="52"/>
                    <a:pt x="1" y="52"/>
                    <a:pt x="1" y="52"/>
                  </a:cubicBezTo>
                  <a:cubicBezTo>
                    <a:pt x="0" y="52"/>
                    <a:pt x="0" y="52"/>
                    <a:pt x="0" y="51"/>
                  </a:cubicBezTo>
                  <a:cubicBezTo>
                    <a:pt x="0" y="44"/>
                    <a:pt x="0" y="44"/>
                    <a:pt x="0" y="44"/>
                  </a:cubicBezTo>
                  <a:cubicBezTo>
                    <a:pt x="0" y="44"/>
                    <a:pt x="0" y="43"/>
                    <a:pt x="1" y="43"/>
                  </a:cubicBezTo>
                  <a:cubicBezTo>
                    <a:pt x="1" y="43"/>
                    <a:pt x="1" y="43"/>
                    <a:pt x="2" y="43"/>
                  </a:cubicBezTo>
                  <a:cubicBezTo>
                    <a:pt x="10" y="43"/>
                    <a:pt x="10" y="43"/>
                    <a:pt x="10" y="43"/>
                  </a:cubicBezTo>
                  <a:cubicBezTo>
                    <a:pt x="11" y="43"/>
                    <a:pt x="12" y="43"/>
                    <a:pt x="13" y="42"/>
                  </a:cubicBezTo>
                  <a:cubicBezTo>
                    <a:pt x="14" y="42"/>
                    <a:pt x="15" y="41"/>
                    <a:pt x="16" y="40"/>
                  </a:cubicBezTo>
                  <a:cubicBezTo>
                    <a:pt x="17" y="40"/>
                    <a:pt x="17" y="39"/>
                    <a:pt x="18" y="38"/>
                  </a:cubicBezTo>
                  <a:cubicBezTo>
                    <a:pt x="18" y="37"/>
                    <a:pt x="19" y="36"/>
                    <a:pt x="20" y="35"/>
                  </a:cubicBezTo>
                  <a:cubicBezTo>
                    <a:pt x="20" y="34"/>
                    <a:pt x="21" y="31"/>
                    <a:pt x="23" y="29"/>
                  </a:cubicBezTo>
                  <a:cubicBezTo>
                    <a:pt x="23" y="27"/>
                    <a:pt x="24" y="26"/>
                    <a:pt x="24" y="24"/>
                  </a:cubicBezTo>
                  <a:cubicBezTo>
                    <a:pt x="25" y="23"/>
                    <a:pt x="26" y="22"/>
                    <a:pt x="26" y="21"/>
                  </a:cubicBezTo>
                  <a:cubicBezTo>
                    <a:pt x="27" y="19"/>
                    <a:pt x="28" y="18"/>
                    <a:pt x="29" y="17"/>
                  </a:cubicBezTo>
                  <a:cubicBezTo>
                    <a:pt x="30" y="16"/>
                    <a:pt x="31" y="15"/>
                    <a:pt x="32" y="14"/>
                  </a:cubicBezTo>
                  <a:cubicBezTo>
                    <a:pt x="33" y="12"/>
                    <a:pt x="34" y="12"/>
                    <a:pt x="35" y="11"/>
                  </a:cubicBezTo>
                  <a:cubicBezTo>
                    <a:pt x="36" y="10"/>
                    <a:pt x="38" y="10"/>
                    <a:pt x="39" y="9"/>
                  </a:cubicBezTo>
                  <a:cubicBezTo>
                    <a:pt x="41" y="9"/>
                    <a:pt x="42" y="9"/>
                    <a:pt x="44" y="9"/>
                  </a:cubicBezTo>
                  <a:cubicBezTo>
                    <a:pt x="54" y="9"/>
                    <a:pt x="54" y="9"/>
                    <a:pt x="54" y="9"/>
                  </a:cubicBezTo>
                  <a:cubicBezTo>
                    <a:pt x="54" y="1"/>
                    <a:pt x="54" y="1"/>
                    <a:pt x="54" y="1"/>
                  </a:cubicBezTo>
                  <a:cubicBezTo>
                    <a:pt x="54" y="1"/>
                    <a:pt x="54" y="1"/>
                    <a:pt x="54" y="1"/>
                  </a:cubicBezTo>
                  <a:cubicBezTo>
                    <a:pt x="54" y="0"/>
                    <a:pt x="55" y="0"/>
                    <a:pt x="55" y="0"/>
                  </a:cubicBezTo>
                  <a:cubicBezTo>
                    <a:pt x="55" y="0"/>
                    <a:pt x="56" y="0"/>
                    <a:pt x="56" y="1"/>
                  </a:cubicBezTo>
                  <a:cubicBezTo>
                    <a:pt x="68" y="13"/>
                    <a:pt x="68" y="13"/>
                    <a:pt x="68" y="13"/>
                  </a:cubicBezTo>
                  <a:close/>
                  <a:moveTo>
                    <a:pt x="10" y="9"/>
                  </a:moveTo>
                  <a:cubicBezTo>
                    <a:pt x="16" y="9"/>
                    <a:pt x="22" y="12"/>
                    <a:pt x="26" y="17"/>
                  </a:cubicBezTo>
                  <a:cubicBezTo>
                    <a:pt x="24" y="20"/>
                    <a:pt x="22" y="23"/>
                    <a:pt x="20" y="28"/>
                  </a:cubicBezTo>
                  <a:cubicBezTo>
                    <a:pt x="20" y="26"/>
                    <a:pt x="19" y="26"/>
                    <a:pt x="19" y="25"/>
                  </a:cubicBezTo>
                  <a:cubicBezTo>
                    <a:pt x="19" y="24"/>
                    <a:pt x="18" y="23"/>
                    <a:pt x="17" y="22"/>
                  </a:cubicBezTo>
                  <a:cubicBezTo>
                    <a:pt x="17" y="22"/>
                    <a:pt x="16" y="21"/>
                    <a:pt x="16" y="20"/>
                  </a:cubicBezTo>
                  <a:cubicBezTo>
                    <a:pt x="15" y="20"/>
                    <a:pt x="14" y="19"/>
                    <a:pt x="13" y="19"/>
                  </a:cubicBezTo>
                  <a:cubicBezTo>
                    <a:pt x="12" y="19"/>
                    <a:pt x="11" y="18"/>
                    <a:pt x="10" y="18"/>
                  </a:cubicBezTo>
                  <a:cubicBezTo>
                    <a:pt x="2" y="18"/>
                    <a:pt x="2" y="18"/>
                    <a:pt x="2" y="18"/>
                  </a:cubicBezTo>
                  <a:cubicBezTo>
                    <a:pt x="1" y="18"/>
                    <a:pt x="1" y="18"/>
                    <a:pt x="1" y="18"/>
                  </a:cubicBezTo>
                  <a:cubicBezTo>
                    <a:pt x="0" y="18"/>
                    <a:pt x="0" y="18"/>
                    <a:pt x="0" y="17"/>
                  </a:cubicBezTo>
                  <a:cubicBezTo>
                    <a:pt x="0" y="10"/>
                    <a:pt x="0" y="10"/>
                    <a:pt x="0" y="10"/>
                  </a:cubicBezTo>
                  <a:cubicBezTo>
                    <a:pt x="0" y="10"/>
                    <a:pt x="0" y="9"/>
                    <a:pt x="1" y="9"/>
                  </a:cubicBezTo>
                  <a:cubicBezTo>
                    <a:pt x="1" y="9"/>
                    <a:pt x="1" y="9"/>
                    <a:pt x="2" y="9"/>
                  </a:cubicBezTo>
                  <a:cubicBezTo>
                    <a:pt x="10" y="9"/>
                    <a:pt x="10" y="9"/>
                    <a:pt x="10" y="9"/>
                  </a:cubicBezTo>
                  <a:close/>
                  <a:moveTo>
                    <a:pt x="68" y="47"/>
                  </a:moveTo>
                  <a:cubicBezTo>
                    <a:pt x="68" y="47"/>
                    <a:pt x="68" y="47"/>
                    <a:pt x="68" y="48"/>
                  </a:cubicBezTo>
                  <a:cubicBezTo>
                    <a:pt x="68" y="48"/>
                    <a:pt x="68" y="48"/>
                    <a:pt x="68" y="48"/>
                  </a:cubicBezTo>
                  <a:cubicBezTo>
                    <a:pt x="56" y="61"/>
                    <a:pt x="56" y="61"/>
                    <a:pt x="56" y="61"/>
                  </a:cubicBezTo>
                  <a:cubicBezTo>
                    <a:pt x="56" y="61"/>
                    <a:pt x="55" y="61"/>
                    <a:pt x="55" y="61"/>
                  </a:cubicBezTo>
                  <a:cubicBezTo>
                    <a:pt x="55" y="61"/>
                    <a:pt x="54" y="61"/>
                    <a:pt x="54" y="61"/>
                  </a:cubicBezTo>
                  <a:cubicBezTo>
                    <a:pt x="54" y="60"/>
                    <a:pt x="54" y="60"/>
                    <a:pt x="54" y="60"/>
                  </a:cubicBezTo>
                  <a:cubicBezTo>
                    <a:pt x="54" y="52"/>
                    <a:pt x="54" y="52"/>
                    <a:pt x="54" y="52"/>
                  </a:cubicBezTo>
                  <a:cubicBezTo>
                    <a:pt x="53" y="52"/>
                    <a:pt x="52" y="52"/>
                    <a:pt x="51" y="52"/>
                  </a:cubicBezTo>
                  <a:cubicBezTo>
                    <a:pt x="49" y="52"/>
                    <a:pt x="48" y="52"/>
                    <a:pt x="47" y="52"/>
                  </a:cubicBezTo>
                  <a:cubicBezTo>
                    <a:pt x="47" y="52"/>
                    <a:pt x="46" y="52"/>
                    <a:pt x="45" y="52"/>
                  </a:cubicBezTo>
                  <a:cubicBezTo>
                    <a:pt x="44" y="52"/>
                    <a:pt x="43" y="52"/>
                    <a:pt x="42" y="52"/>
                  </a:cubicBezTo>
                  <a:cubicBezTo>
                    <a:pt x="41" y="52"/>
                    <a:pt x="41" y="52"/>
                    <a:pt x="40" y="52"/>
                  </a:cubicBezTo>
                  <a:cubicBezTo>
                    <a:pt x="39" y="52"/>
                    <a:pt x="38" y="51"/>
                    <a:pt x="37" y="51"/>
                  </a:cubicBezTo>
                  <a:cubicBezTo>
                    <a:pt x="37" y="51"/>
                    <a:pt x="36" y="50"/>
                    <a:pt x="35" y="50"/>
                  </a:cubicBezTo>
                  <a:cubicBezTo>
                    <a:pt x="34" y="50"/>
                    <a:pt x="33" y="49"/>
                    <a:pt x="33" y="49"/>
                  </a:cubicBezTo>
                  <a:cubicBezTo>
                    <a:pt x="32" y="48"/>
                    <a:pt x="31" y="47"/>
                    <a:pt x="31" y="47"/>
                  </a:cubicBezTo>
                  <a:cubicBezTo>
                    <a:pt x="30" y="46"/>
                    <a:pt x="29" y="45"/>
                    <a:pt x="29" y="44"/>
                  </a:cubicBezTo>
                  <a:cubicBezTo>
                    <a:pt x="30" y="42"/>
                    <a:pt x="32" y="38"/>
                    <a:pt x="34" y="34"/>
                  </a:cubicBezTo>
                  <a:cubicBezTo>
                    <a:pt x="34" y="35"/>
                    <a:pt x="35" y="36"/>
                    <a:pt x="35" y="36"/>
                  </a:cubicBezTo>
                  <a:cubicBezTo>
                    <a:pt x="35" y="37"/>
                    <a:pt x="36" y="38"/>
                    <a:pt x="37" y="39"/>
                  </a:cubicBezTo>
                  <a:cubicBezTo>
                    <a:pt x="37" y="40"/>
                    <a:pt x="38" y="40"/>
                    <a:pt x="39" y="41"/>
                  </a:cubicBezTo>
                  <a:cubicBezTo>
                    <a:pt x="39" y="41"/>
                    <a:pt x="40" y="42"/>
                    <a:pt x="41" y="42"/>
                  </a:cubicBezTo>
                  <a:cubicBezTo>
                    <a:pt x="42" y="43"/>
                    <a:pt x="43" y="43"/>
                    <a:pt x="44" y="43"/>
                  </a:cubicBezTo>
                  <a:cubicBezTo>
                    <a:pt x="54" y="43"/>
                    <a:pt x="54" y="43"/>
                    <a:pt x="54" y="43"/>
                  </a:cubicBezTo>
                  <a:cubicBezTo>
                    <a:pt x="54" y="35"/>
                    <a:pt x="54" y="35"/>
                    <a:pt x="54" y="35"/>
                  </a:cubicBezTo>
                  <a:cubicBezTo>
                    <a:pt x="54" y="35"/>
                    <a:pt x="54" y="35"/>
                    <a:pt x="54" y="35"/>
                  </a:cubicBezTo>
                  <a:cubicBezTo>
                    <a:pt x="54" y="34"/>
                    <a:pt x="55" y="34"/>
                    <a:pt x="55" y="34"/>
                  </a:cubicBezTo>
                  <a:cubicBezTo>
                    <a:pt x="55" y="34"/>
                    <a:pt x="56" y="34"/>
                    <a:pt x="56" y="35"/>
                  </a:cubicBezTo>
                  <a:cubicBezTo>
                    <a:pt x="68" y="47"/>
                    <a:pt x="68" y="47"/>
                    <a:pt x="68" y="47"/>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3F3F3F"/>
                </a:solidFill>
                <a:latin typeface="Arial"/>
                <a:ea typeface="Arial"/>
                <a:cs typeface="Arial"/>
                <a:sym typeface="Arial"/>
              </a:endParaRPr>
            </a:p>
          </p:txBody>
        </p:sp>
        <p:grpSp>
          <p:nvGrpSpPr>
            <p:cNvPr id="589" name="Google Shape;589;p31"/>
            <p:cNvGrpSpPr/>
            <p:nvPr/>
          </p:nvGrpSpPr>
          <p:grpSpPr>
            <a:xfrm>
              <a:off x="5216264" y="4312943"/>
              <a:ext cx="1436388" cy="948160"/>
              <a:chOff x="2895951" y="2345828"/>
              <a:chExt cx="807968" cy="533340"/>
            </a:xfrm>
          </p:grpSpPr>
          <p:sp>
            <p:nvSpPr>
              <p:cNvPr id="590" name="Google Shape;590;p31"/>
              <p:cNvSpPr/>
              <p:nvPr/>
            </p:nvSpPr>
            <p:spPr>
              <a:xfrm>
                <a:off x="2895951" y="2345828"/>
                <a:ext cx="523186" cy="533340"/>
              </a:xfrm>
              <a:prstGeom prst="rect">
                <a:avLst/>
              </a:prstGeom>
              <a:solidFill>
                <a:schemeClr val="accent4"/>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4368"/>
                  <a:buFont typeface="Arial"/>
                  <a:buNone/>
                </a:pPr>
                <a:endParaRPr sz="4368" b="0" i="0" u="none" strike="noStrike" cap="none">
                  <a:solidFill>
                    <a:srgbClr val="3F3F3F"/>
                  </a:solidFill>
                  <a:latin typeface="Arial"/>
                  <a:ea typeface="Arial"/>
                  <a:cs typeface="Arial"/>
                  <a:sym typeface="Arial"/>
                </a:endParaRPr>
              </a:p>
            </p:txBody>
          </p:sp>
          <p:sp>
            <p:nvSpPr>
              <p:cNvPr id="591" name="Google Shape;591;p31"/>
              <p:cNvSpPr/>
              <p:nvPr/>
            </p:nvSpPr>
            <p:spPr>
              <a:xfrm>
                <a:off x="3419138" y="2345828"/>
                <a:ext cx="284781" cy="533340"/>
              </a:xfrm>
              <a:custGeom>
                <a:avLst/>
                <a:gdLst/>
                <a:ahLst/>
                <a:cxnLst/>
                <a:rect l="l" t="t" r="r" b="b"/>
                <a:pathLst>
                  <a:path w="228" h="427" extrusionOk="0">
                    <a:moveTo>
                      <a:pt x="0" y="0"/>
                    </a:moveTo>
                    <a:lnTo>
                      <a:pt x="228" y="185"/>
                    </a:lnTo>
                    <a:lnTo>
                      <a:pt x="228" y="266"/>
                    </a:lnTo>
                    <a:lnTo>
                      <a:pt x="0" y="427"/>
                    </a:lnTo>
                    <a:lnTo>
                      <a:pt x="0" y="0"/>
                    </a:lnTo>
                    <a:close/>
                  </a:path>
                </a:pathLst>
              </a:custGeom>
              <a:solidFill>
                <a:srgbClr val="BF9000"/>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4368"/>
                  <a:buFont typeface="Arial"/>
                  <a:buNone/>
                </a:pPr>
                <a:endParaRPr sz="4368" b="0" i="0" u="none" strike="noStrike" cap="none">
                  <a:solidFill>
                    <a:srgbClr val="3F3F3F"/>
                  </a:solidFill>
                  <a:latin typeface="Arial"/>
                  <a:ea typeface="Arial"/>
                  <a:cs typeface="Arial"/>
                  <a:sym typeface="Arial"/>
                </a:endParaRPr>
              </a:p>
            </p:txBody>
          </p:sp>
        </p:grpSp>
        <p:sp>
          <p:nvSpPr>
            <p:cNvPr id="592" name="Google Shape;592;p31"/>
            <p:cNvSpPr/>
            <p:nvPr/>
          </p:nvSpPr>
          <p:spPr>
            <a:xfrm>
              <a:off x="5489320" y="4545823"/>
              <a:ext cx="411064" cy="490117"/>
            </a:xfrm>
            <a:custGeom>
              <a:avLst/>
              <a:gdLst/>
              <a:ahLst/>
              <a:cxnLst/>
              <a:rect l="l" t="t" r="r" b="b"/>
              <a:pathLst>
                <a:path w="41" h="50" extrusionOk="0">
                  <a:moveTo>
                    <a:pt x="41" y="26"/>
                  </a:moveTo>
                  <a:cubicBezTo>
                    <a:pt x="41" y="46"/>
                    <a:pt x="41" y="46"/>
                    <a:pt x="41" y="46"/>
                  </a:cubicBezTo>
                  <a:cubicBezTo>
                    <a:pt x="41" y="47"/>
                    <a:pt x="41" y="48"/>
                    <a:pt x="40" y="49"/>
                  </a:cubicBezTo>
                  <a:cubicBezTo>
                    <a:pt x="39" y="49"/>
                    <a:pt x="39" y="50"/>
                    <a:pt x="38" y="50"/>
                  </a:cubicBezTo>
                  <a:cubicBezTo>
                    <a:pt x="3" y="50"/>
                    <a:pt x="3" y="50"/>
                    <a:pt x="3" y="50"/>
                  </a:cubicBezTo>
                  <a:cubicBezTo>
                    <a:pt x="2" y="50"/>
                    <a:pt x="2" y="49"/>
                    <a:pt x="1" y="49"/>
                  </a:cubicBezTo>
                  <a:cubicBezTo>
                    <a:pt x="0" y="48"/>
                    <a:pt x="0" y="47"/>
                    <a:pt x="0" y="46"/>
                  </a:cubicBezTo>
                  <a:cubicBezTo>
                    <a:pt x="0" y="26"/>
                    <a:pt x="0" y="26"/>
                    <a:pt x="0" y="26"/>
                  </a:cubicBezTo>
                  <a:cubicBezTo>
                    <a:pt x="0" y="25"/>
                    <a:pt x="0" y="24"/>
                    <a:pt x="1" y="23"/>
                  </a:cubicBezTo>
                  <a:cubicBezTo>
                    <a:pt x="2" y="23"/>
                    <a:pt x="2" y="22"/>
                    <a:pt x="3" y="22"/>
                  </a:cubicBezTo>
                  <a:cubicBezTo>
                    <a:pt x="5" y="22"/>
                    <a:pt x="5" y="22"/>
                    <a:pt x="5" y="22"/>
                  </a:cubicBezTo>
                  <a:cubicBezTo>
                    <a:pt x="5" y="16"/>
                    <a:pt x="5" y="16"/>
                    <a:pt x="5" y="16"/>
                  </a:cubicBezTo>
                  <a:cubicBezTo>
                    <a:pt x="5" y="11"/>
                    <a:pt x="6" y="7"/>
                    <a:pt x="9" y="4"/>
                  </a:cubicBezTo>
                  <a:cubicBezTo>
                    <a:pt x="12" y="1"/>
                    <a:pt x="16" y="0"/>
                    <a:pt x="20" y="0"/>
                  </a:cubicBezTo>
                  <a:cubicBezTo>
                    <a:pt x="25" y="0"/>
                    <a:pt x="29" y="1"/>
                    <a:pt x="32" y="4"/>
                  </a:cubicBezTo>
                  <a:cubicBezTo>
                    <a:pt x="35" y="7"/>
                    <a:pt x="36" y="11"/>
                    <a:pt x="36" y="16"/>
                  </a:cubicBezTo>
                  <a:cubicBezTo>
                    <a:pt x="36" y="22"/>
                    <a:pt x="36" y="22"/>
                    <a:pt x="36" y="22"/>
                  </a:cubicBezTo>
                  <a:cubicBezTo>
                    <a:pt x="38" y="22"/>
                    <a:pt x="38" y="22"/>
                    <a:pt x="38" y="22"/>
                  </a:cubicBezTo>
                  <a:cubicBezTo>
                    <a:pt x="39" y="22"/>
                    <a:pt x="39" y="23"/>
                    <a:pt x="40" y="23"/>
                  </a:cubicBezTo>
                  <a:cubicBezTo>
                    <a:pt x="41" y="24"/>
                    <a:pt x="41" y="25"/>
                    <a:pt x="41" y="26"/>
                  </a:cubicBezTo>
                  <a:close/>
                  <a:moveTo>
                    <a:pt x="11" y="22"/>
                  </a:moveTo>
                  <a:cubicBezTo>
                    <a:pt x="30" y="22"/>
                    <a:pt x="30" y="22"/>
                    <a:pt x="30" y="22"/>
                  </a:cubicBezTo>
                  <a:cubicBezTo>
                    <a:pt x="30" y="16"/>
                    <a:pt x="30" y="16"/>
                    <a:pt x="30" y="16"/>
                  </a:cubicBezTo>
                  <a:cubicBezTo>
                    <a:pt x="30" y="13"/>
                    <a:pt x="29" y="11"/>
                    <a:pt x="27" y="9"/>
                  </a:cubicBezTo>
                  <a:cubicBezTo>
                    <a:pt x="25" y="7"/>
                    <a:pt x="23" y="6"/>
                    <a:pt x="20" y="6"/>
                  </a:cubicBezTo>
                  <a:cubicBezTo>
                    <a:pt x="18" y="6"/>
                    <a:pt x="16" y="7"/>
                    <a:pt x="14" y="9"/>
                  </a:cubicBezTo>
                  <a:cubicBezTo>
                    <a:pt x="12" y="11"/>
                    <a:pt x="11" y="13"/>
                    <a:pt x="11" y="16"/>
                  </a:cubicBezTo>
                  <a:lnTo>
                    <a:pt x="11" y="22"/>
                  </a:ln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3F3F3F"/>
                </a:solidFill>
                <a:latin typeface="Open Sans"/>
                <a:ea typeface="Open Sans"/>
                <a:cs typeface="Open Sans"/>
                <a:sym typeface="Open Sans"/>
              </a:endParaRPr>
            </a:p>
          </p:txBody>
        </p:sp>
        <p:grpSp>
          <p:nvGrpSpPr>
            <p:cNvPr id="593" name="Google Shape;593;p31"/>
            <p:cNvGrpSpPr/>
            <p:nvPr/>
          </p:nvGrpSpPr>
          <p:grpSpPr>
            <a:xfrm>
              <a:off x="9197359" y="2505442"/>
              <a:ext cx="1832311" cy="1263474"/>
              <a:chOff x="5135316" y="1329109"/>
              <a:chExt cx="1030675" cy="710704"/>
            </a:xfrm>
          </p:grpSpPr>
          <p:sp>
            <p:nvSpPr>
              <p:cNvPr id="594" name="Google Shape;594;p31"/>
              <p:cNvSpPr/>
              <p:nvPr/>
            </p:nvSpPr>
            <p:spPr>
              <a:xfrm>
                <a:off x="5562487" y="1329109"/>
                <a:ext cx="603504" cy="533340"/>
              </a:xfrm>
              <a:prstGeom prst="rect">
                <a:avLst/>
              </a:prstGeom>
              <a:solidFill>
                <a:schemeClr val="accent1"/>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4368"/>
                  <a:buFont typeface="Arial"/>
                  <a:buNone/>
                </a:pPr>
                <a:endParaRPr sz="4368" b="0" i="0" u="none" strike="noStrike" cap="none">
                  <a:solidFill>
                    <a:srgbClr val="3F3F3F"/>
                  </a:solidFill>
                  <a:latin typeface="Arial"/>
                  <a:ea typeface="Arial"/>
                  <a:cs typeface="Arial"/>
                  <a:sym typeface="Arial"/>
                </a:endParaRPr>
              </a:p>
            </p:txBody>
          </p:sp>
          <p:sp>
            <p:nvSpPr>
              <p:cNvPr id="595" name="Google Shape;595;p31"/>
              <p:cNvSpPr/>
              <p:nvPr/>
            </p:nvSpPr>
            <p:spPr>
              <a:xfrm>
                <a:off x="5135316" y="1329109"/>
                <a:ext cx="427171" cy="710704"/>
              </a:xfrm>
              <a:custGeom>
                <a:avLst/>
                <a:gdLst/>
                <a:ahLst/>
                <a:cxnLst/>
                <a:rect l="l" t="t" r="r" b="b"/>
                <a:pathLst>
                  <a:path w="342" h="569" extrusionOk="0">
                    <a:moveTo>
                      <a:pt x="342" y="0"/>
                    </a:moveTo>
                    <a:lnTo>
                      <a:pt x="0" y="528"/>
                    </a:lnTo>
                    <a:lnTo>
                      <a:pt x="45" y="569"/>
                    </a:lnTo>
                    <a:lnTo>
                      <a:pt x="342" y="427"/>
                    </a:lnTo>
                    <a:lnTo>
                      <a:pt x="342" y="0"/>
                    </a:lnTo>
                    <a:close/>
                  </a:path>
                </a:pathLst>
              </a:custGeom>
              <a:solidFill>
                <a:srgbClr val="2E75B5"/>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4368"/>
                  <a:buFont typeface="Arial"/>
                  <a:buNone/>
                </a:pPr>
                <a:endParaRPr sz="4368" b="0" i="0" u="none" strike="noStrike" cap="none">
                  <a:solidFill>
                    <a:srgbClr val="3F3F3F"/>
                  </a:solidFill>
                  <a:latin typeface="Arial"/>
                  <a:ea typeface="Arial"/>
                  <a:cs typeface="Arial"/>
                  <a:sym typeface="Arial"/>
                </a:endParaRPr>
              </a:p>
            </p:txBody>
          </p:sp>
        </p:grpSp>
        <p:grpSp>
          <p:nvGrpSpPr>
            <p:cNvPr id="596" name="Google Shape;596;p31"/>
            <p:cNvGrpSpPr/>
            <p:nvPr/>
          </p:nvGrpSpPr>
          <p:grpSpPr>
            <a:xfrm>
              <a:off x="9184036" y="5889508"/>
              <a:ext cx="1832311" cy="1263474"/>
              <a:chOff x="5127822" y="3232646"/>
              <a:chExt cx="1030675" cy="710704"/>
            </a:xfrm>
          </p:grpSpPr>
          <p:sp>
            <p:nvSpPr>
              <p:cNvPr id="597" name="Google Shape;597;p31"/>
              <p:cNvSpPr/>
              <p:nvPr/>
            </p:nvSpPr>
            <p:spPr>
              <a:xfrm>
                <a:off x="5554993" y="3411259"/>
                <a:ext cx="603504" cy="532091"/>
              </a:xfrm>
              <a:prstGeom prst="rect">
                <a:avLst/>
              </a:prstGeom>
              <a:solidFill>
                <a:schemeClr val="accent5"/>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4368"/>
                  <a:buFont typeface="Arial"/>
                  <a:buNone/>
                </a:pPr>
                <a:endParaRPr sz="4368" b="0" i="0" u="none" strike="noStrike" cap="none">
                  <a:solidFill>
                    <a:srgbClr val="3F3F3F"/>
                  </a:solidFill>
                  <a:latin typeface="Arial"/>
                  <a:ea typeface="Arial"/>
                  <a:cs typeface="Arial"/>
                  <a:sym typeface="Arial"/>
                </a:endParaRPr>
              </a:p>
            </p:txBody>
          </p:sp>
          <p:sp>
            <p:nvSpPr>
              <p:cNvPr id="598" name="Google Shape;598;p31"/>
              <p:cNvSpPr/>
              <p:nvPr/>
            </p:nvSpPr>
            <p:spPr>
              <a:xfrm>
                <a:off x="5127822" y="3232646"/>
                <a:ext cx="427171" cy="710704"/>
              </a:xfrm>
              <a:custGeom>
                <a:avLst/>
                <a:gdLst/>
                <a:ahLst/>
                <a:cxnLst/>
                <a:rect l="l" t="t" r="r" b="b"/>
                <a:pathLst>
                  <a:path w="342" h="569" extrusionOk="0">
                    <a:moveTo>
                      <a:pt x="342" y="569"/>
                    </a:moveTo>
                    <a:lnTo>
                      <a:pt x="0" y="42"/>
                    </a:lnTo>
                    <a:lnTo>
                      <a:pt x="45" y="0"/>
                    </a:lnTo>
                    <a:lnTo>
                      <a:pt x="342" y="143"/>
                    </a:lnTo>
                    <a:lnTo>
                      <a:pt x="342" y="569"/>
                    </a:lnTo>
                    <a:close/>
                  </a:path>
                </a:pathLst>
              </a:custGeom>
              <a:solidFill>
                <a:srgbClr val="2F5496"/>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4368"/>
                  <a:buFont typeface="Arial"/>
                  <a:buNone/>
                </a:pPr>
                <a:endParaRPr sz="4368" b="0" i="0" u="none" strike="noStrike" cap="none">
                  <a:solidFill>
                    <a:srgbClr val="3F3F3F"/>
                  </a:solidFill>
                  <a:latin typeface="Arial"/>
                  <a:ea typeface="Arial"/>
                  <a:cs typeface="Arial"/>
                  <a:sym typeface="Arial"/>
                </a:endParaRPr>
              </a:p>
            </p:txBody>
          </p:sp>
        </p:grpSp>
        <p:grpSp>
          <p:nvGrpSpPr>
            <p:cNvPr id="599" name="Google Shape;599;p31"/>
            <p:cNvGrpSpPr/>
            <p:nvPr/>
          </p:nvGrpSpPr>
          <p:grpSpPr>
            <a:xfrm>
              <a:off x="5351108" y="5889508"/>
              <a:ext cx="1825584" cy="1263474"/>
              <a:chOff x="2971800" y="3232646"/>
              <a:chExt cx="1026891" cy="710704"/>
            </a:xfrm>
          </p:grpSpPr>
          <p:sp>
            <p:nvSpPr>
              <p:cNvPr id="600" name="Google Shape;600;p31"/>
              <p:cNvSpPr/>
              <p:nvPr/>
            </p:nvSpPr>
            <p:spPr>
              <a:xfrm>
                <a:off x="2971800" y="3411259"/>
                <a:ext cx="599719" cy="532091"/>
              </a:xfrm>
              <a:prstGeom prst="rect">
                <a:avLst/>
              </a:prstGeom>
              <a:solidFill>
                <a:schemeClr val="accent6"/>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4368"/>
                  <a:buFont typeface="Arial"/>
                  <a:buNone/>
                </a:pPr>
                <a:endParaRPr sz="4368" b="0" i="0" u="none" strike="noStrike" cap="none">
                  <a:solidFill>
                    <a:srgbClr val="3F3F3F"/>
                  </a:solidFill>
                  <a:latin typeface="Arial"/>
                  <a:ea typeface="Arial"/>
                  <a:cs typeface="Arial"/>
                  <a:sym typeface="Arial"/>
                </a:endParaRPr>
              </a:p>
            </p:txBody>
          </p:sp>
          <p:sp>
            <p:nvSpPr>
              <p:cNvPr id="601" name="Google Shape;601;p31"/>
              <p:cNvSpPr/>
              <p:nvPr/>
            </p:nvSpPr>
            <p:spPr>
              <a:xfrm>
                <a:off x="3571520" y="3232646"/>
                <a:ext cx="427171" cy="710704"/>
              </a:xfrm>
              <a:custGeom>
                <a:avLst/>
                <a:gdLst/>
                <a:ahLst/>
                <a:cxnLst/>
                <a:rect l="l" t="t" r="r" b="b"/>
                <a:pathLst>
                  <a:path w="342" h="569" extrusionOk="0">
                    <a:moveTo>
                      <a:pt x="0" y="569"/>
                    </a:moveTo>
                    <a:lnTo>
                      <a:pt x="342" y="42"/>
                    </a:lnTo>
                    <a:lnTo>
                      <a:pt x="297" y="0"/>
                    </a:lnTo>
                    <a:lnTo>
                      <a:pt x="0" y="143"/>
                    </a:lnTo>
                    <a:lnTo>
                      <a:pt x="0" y="569"/>
                    </a:lnTo>
                    <a:close/>
                  </a:path>
                </a:pathLst>
              </a:custGeom>
              <a:solidFill>
                <a:srgbClr val="548135"/>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4368"/>
                  <a:buFont typeface="Arial"/>
                  <a:buNone/>
                </a:pPr>
                <a:endParaRPr sz="4368" b="0" i="0" u="none" strike="noStrike" cap="none">
                  <a:solidFill>
                    <a:srgbClr val="3F3F3F"/>
                  </a:solidFill>
                  <a:latin typeface="Arial"/>
                  <a:ea typeface="Arial"/>
                  <a:cs typeface="Arial"/>
                  <a:sym typeface="Arial"/>
                </a:endParaRPr>
              </a:p>
            </p:txBody>
          </p:sp>
        </p:grpSp>
        <p:grpSp>
          <p:nvGrpSpPr>
            <p:cNvPr id="602" name="Google Shape;602;p31"/>
            <p:cNvGrpSpPr/>
            <p:nvPr/>
          </p:nvGrpSpPr>
          <p:grpSpPr>
            <a:xfrm>
              <a:off x="10236058" y="6391524"/>
              <a:ext cx="487680" cy="576974"/>
              <a:chOff x="7531101" y="1738312"/>
              <a:chExt cx="225425" cy="266700"/>
            </a:xfrm>
          </p:grpSpPr>
          <p:sp>
            <p:nvSpPr>
              <p:cNvPr id="603" name="Google Shape;603;p31"/>
              <p:cNvSpPr/>
              <p:nvPr/>
            </p:nvSpPr>
            <p:spPr>
              <a:xfrm>
                <a:off x="7531101" y="1892299"/>
                <a:ext cx="225425" cy="71438"/>
              </a:xfrm>
              <a:custGeom>
                <a:avLst/>
                <a:gdLst/>
                <a:ahLst/>
                <a:cxnLst/>
                <a:rect l="l" t="t" r="r" b="b"/>
                <a:pathLst>
                  <a:path w="193" h="61" extrusionOk="0">
                    <a:moveTo>
                      <a:pt x="175" y="0"/>
                    </a:moveTo>
                    <a:cubicBezTo>
                      <a:pt x="107" y="36"/>
                      <a:pt x="107" y="36"/>
                      <a:pt x="107" y="36"/>
                    </a:cubicBezTo>
                    <a:cubicBezTo>
                      <a:pt x="104" y="37"/>
                      <a:pt x="100" y="38"/>
                      <a:pt x="97" y="38"/>
                    </a:cubicBezTo>
                    <a:cubicBezTo>
                      <a:pt x="93" y="38"/>
                      <a:pt x="89" y="37"/>
                      <a:pt x="86" y="36"/>
                    </a:cubicBezTo>
                    <a:cubicBezTo>
                      <a:pt x="18" y="0"/>
                      <a:pt x="18" y="0"/>
                      <a:pt x="18" y="0"/>
                    </a:cubicBezTo>
                    <a:cubicBezTo>
                      <a:pt x="2" y="9"/>
                      <a:pt x="2" y="9"/>
                      <a:pt x="2" y="9"/>
                    </a:cubicBezTo>
                    <a:cubicBezTo>
                      <a:pt x="0" y="9"/>
                      <a:pt x="0" y="11"/>
                      <a:pt x="2" y="11"/>
                    </a:cubicBezTo>
                    <a:cubicBezTo>
                      <a:pt x="94" y="60"/>
                      <a:pt x="94" y="60"/>
                      <a:pt x="94" y="60"/>
                    </a:cubicBezTo>
                    <a:cubicBezTo>
                      <a:pt x="95" y="61"/>
                      <a:pt x="98" y="61"/>
                      <a:pt x="99" y="60"/>
                    </a:cubicBezTo>
                    <a:cubicBezTo>
                      <a:pt x="192" y="11"/>
                      <a:pt x="192" y="11"/>
                      <a:pt x="192" y="11"/>
                    </a:cubicBezTo>
                    <a:cubicBezTo>
                      <a:pt x="193" y="11"/>
                      <a:pt x="193" y="9"/>
                      <a:pt x="192" y="9"/>
                    </a:cubicBezTo>
                    <a:lnTo>
                      <a:pt x="175" y="0"/>
                    </a:lnTo>
                    <a:close/>
                  </a:path>
                </a:pathLst>
              </a:custGeom>
              <a:solidFill>
                <a:schemeClr val="lt1"/>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4368"/>
                  <a:buFont typeface="Arial"/>
                  <a:buNone/>
                </a:pPr>
                <a:endParaRPr sz="4368" b="0" i="0" u="none" strike="noStrike" cap="none">
                  <a:solidFill>
                    <a:srgbClr val="3F3F3F"/>
                  </a:solidFill>
                  <a:latin typeface="Arial"/>
                  <a:ea typeface="Arial"/>
                  <a:cs typeface="Arial"/>
                  <a:sym typeface="Arial"/>
                </a:endParaRPr>
              </a:p>
            </p:txBody>
          </p:sp>
          <p:sp>
            <p:nvSpPr>
              <p:cNvPr id="604" name="Google Shape;604;p31"/>
              <p:cNvSpPr/>
              <p:nvPr/>
            </p:nvSpPr>
            <p:spPr>
              <a:xfrm>
                <a:off x="7531101" y="1933574"/>
                <a:ext cx="225425" cy="71438"/>
              </a:xfrm>
              <a:custGeom>
                <a:avLst/>
                <a:gdLst/>
                <a:ahLst/>
                <a:cxnLst/>
                <a:rect l="l" t="t" r="r" b="b"/>
                <a:pathLst>
                  <a:path w="193" h="61" extrusionOk="0">
                    <a:moveTo>
                      <a:pt x="175" y="0"/>
                    </a:moveTo>
                    <a:cubicBezTo>
                      <a:pt x="107" y="36"/>
                      <a:pt x="107" y="36"/>
                      <a:pt x="107" y="36"/>
                    </a:cubicBezTo>
                    <a:cubicBezTo>
                      <a:pt x="104" y="37"/>
                      <a:pt x="100" y="38"/>
                      <a:pt x="97" y="38"/>
                    </a:cubicBezTo>
                    <a:cubicBezTo>
                      <a:pt x="93" y="38"/>
                      <a:pt x="89" y="37"/>
                      <a:pt x="86" y="36"/>
                    </a:cubicBezTo>
                    <a:cubicBezTo>
                      <a:pt x="18" y="0"/>
                      <a:pt x="18" y="0"/>
                      <a:pt x="18" y="0"/>
                    </a:cubicBezTo>
                    <a:cubicBezTo>
                      <a:pt x="2" y="8"/>
                      <a:pt x="2" y="8"/>
                      <a:pt x="2" y="8"/>
                    </a:cubicBezTo>
                    <a:cubicBezTo>
                      <a:pt x="0" y="9"/>
                      <a:pt x="0" y="10"/>
                      <a:pt x="2" y="11"/>
                    </a:cubicBezTo>
                    <a:cubicBezTo>
                      <a:pt x="94" y="60"/>
                      <a:pt x="94" y="60"/>
                      <a:pt x="94" y="60"/>
                    </a:cubicBezTo>
                    <a:cubicBezTo>
                      <a:pt x="95" y="61"/>
                      <a:pt x="98" y="61"/>
                      <a:pt x="99" y="60"/>
                    </a:cubicBezTo>
                    <a:cubicBezTo>
                      <a:pt x="192" y="11"/>
                      <a:pt x="192" y="11"/>
                      <a:pt x="192" y="11"/>
                    </a:cubicBezTo>
                    <a:cubicBezTo>
                      <a:pt x="193" y="10"/>
                      <a:pt x="193" y="9"/>
                      <a:pt x="192" y="8"/>
                    </a:cubicBezTo>
                    <a:lnTo>
                      <a:pt x="175" y="0"/>
                    </a:lnTo>
                    <a:close/>
                  </a:path>
                </a:pathLst>
              </a:custGeom>
              <a:solidFill>
                <a:schemeClr val="lt1"/>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4368"/>
                  <a:buFont typeface="Arial"/>
                  <a:buNone/>
                </a:pPr>
                <a:endParaRPr sz="4368" b="0" i="0" u="none" strike="noStrike" cap="none">
                  <a:solidFill>
                    <a:srgbClr val="3F3F3F"/>
                  </a:solidFill>
                  <a:latin typeface="Arial"/>
                  <a:ea typeface="Arial"/>
                  <a:cs typeface="Arial"/>
                  <a:sym typeface="Arial"/>
                </a:endParaRPr>
              </a:p>
            </p:txBody>
          </p:sp>
          <p:sp>
            <p:nvSpPr>
              <p:cNvPr id="605" name="Google Shape;605;p31"/>
              <p:cNvSpPr/>
              <p:nvPr/>
            </p:nvSpPr>
            <p:spPr>
              <a:xfrm>
                <a:off x="7531101" y="1831974"/>
                <a:ext cx="225425" cy="88900"/>
              </a:xfrm>
              <a:custGeom>
                <a:avLst/>
                <a:gdLst/>
                <a:ahLst/>
                <a:cxnLst/>
                <a:rect l="l" t="t" r="r" b="b"/>
                <a:pathLst>
                  <a:path w="193" h="76" extrusionOk="0">
                    <a:moveTo>
                      <a:pt x="192" y="24"/>
                    </a:moveTo>
                    <a:cubicBezTo>
                      <a:pt x="146" y="0"/>
                      <a:pt x="146" y="0"/>
                      <a:pt x="146" y="0"/>
                    </a:cubicBezTo>
                    <a:cubicBezTo>
                      <a:pt x="136" y="16"/>
                      <a:pt x="117" y="27"/>
                      <a:pt x="97" y="27"/>
                    </a:cubicBezTo>
                    <a:cubicBezTo>
                      <a:pt x="76" y="27"/>
                      <a:pt x="58" y="16"/>
                      <a:pt x="47" y="0"/>
                    </a:cubicBezTo>
                    <a:cubicBezTo>
                      <a:pt x="2" y="24"/>
                      <a:pt x="2" y="24"/>
                      <a:pt x="2" y="24"/>
                    </a:cubicBezTo>
                    <a:cubicBezTo>
                      <a:pt x="0" y="25"/>
                      <a:pt x="0" y="26"/>
                      <a:pt x="2" y="26"/>
                    </a:cubicBezTo>
                    <a:cubicBezTo>
                      <a:pt x="94" y="75"/>
                      <a:pt x="94" y="75"/>
                      <a:pt x="94" y="75"/>
                    </a:cubicBezTo>
                    <a:cubicBezTo>
                      <a:pt x="95" y="76"/>
                      <a:pt x="98" y="76"/>
                      <a:pt x="99" y="75"/>
                    </a:cubicBezTo>
                    <a:cubicBezTo>
                      <a:pt x="192" y="26"/>
                      <a:pt x="192" y="26"/>
                      <a:pt x="192" y="26"/>
                    </a:cubicBezTo>
                    <a:cubicBezTo>
                      <a:pt x="193" y="26"/>
                      <a:pt x="193" y="25"/>
                      <a:pt x="192" y="24"/>
                    </a:cubicBezTo>
                  </a:path>
                </a:pathLst>
              </a:custGeom>
              <a:solidFill>
                <a:schemeClr val="lt1"/>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4368"/>
                  <a:buFont typeface="Arial"/>
                  <a:buNone/>
                </a:pPr>
                <a:endParaRPr sz="4368" b="0" i="0" u="none" strike="noStrike" cap="none">
                  <a:solidFill>
                    <a:srgbClr val="3F3F3F"/>
                  </a:solidFill>
                  <a:latin typeface="Arial"/>
                  <a:ea typeface="Arial"/>
                  <a:cs typeface="Arial"/>
                  <a:sym typeface="Arial"/>
                </a:endParaRPr>
              </a:p>
            </p:txBody>
          </p:sp>
          <p:sp>
            <p:nvSpPr>
              <p:cNvPr id="606" name="Google Shape;606;p31"/>
              <p:cNvSpPr/>
              <p:nvPr/>
            </p:nvSpPr>
            <p:spPr>
              <a:xfrm>
                <a:off x="7616826" y="1771649"/>
                <a:ext cx="38100" cy="34925"/>
              </a:xfrm>
              <a:custGeom>
                <a:avLst/>
                <a:gdLst/>
                <a:ahLst/>
                <a:cxnLst/>
                <a:rect l="l" t="t" r="r" b="b"/>
                <a:pathLst>
                  <a:path w="33" h="30" extrusionOk="0">
                    <a:moveTo>
                      <a:pt x="17" y="0"/>
                    </a:moveTo>
                    <a:cubicBezTo>
                      <a:pt x="13" y="0"/>
                      <a:pt x="9" y="2"/>
                      <a:pt x="6" y="5"/>
                    </a:cubicBezTo>
                    <a:cubicBezTo>
                      <a:pt x="0" y="11"/>
                      <a:pt x="0" y="20"/>
                      <a:pt x="6" y="26"/>
                    </a:cubicBezTo>
                    <a:cubicBezTo>
                      <a:pt x="9" y="29"/>
                      <a:pt x="13" y="30"/>
                      <a:pt x="17" y="30"/>
                    </a:cubicBezTo>
                    <a:cubicBezTo>
                      <a:pt x="21" y="30"/>
                      <a:pt x="25" y="29"/>
                      <a:pt x="27" y="26"/>
                    </a:cubicBezTo>
                    <a:cubicBezTo>
                      <a:pt x="33" y="20"/>
                      <a:pt x="33" y="11"/>
                      <a:pt x="27" y="5"/>
                    </a:cubicBezTo>
                    <a:cubicBezTo>
                      <a:pt x="25" y="2"/>
                      <a:pt x="21" y="0"/>
                      <a:pt x="17" y="0"/>
                    </a:cubicBezTo>
                  </a:path>
                </a:pathLst>
              </a:custGeom>
              <a:solidFill>
                <a:schemeClr val="lt1"/>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4368"/>
                  <a:buFont typeface="Arial"/>
                  <a:buNone/>
                </a:pPr>
                <a:endParaRPr sz="4368" b="0" i="0" u="none" strike="noStrike" cap="none">
                  <a:solidFill>
                    <a:srgbClr val="3F3F3F"/>
                  </a:solidFill>
                  <a:latin typeface="Arial"/>
                  <a:ea typeface="Arial"/>
                  <a:cs typeface="Arial"/>
                  <a:sym typeface="Arial"/>
                </a:endParaRPr>
              </a:p>
            </p:txBody>
          </p:sp>
          <p:sp>
            <p:nvSpPr>
              <p:cNvPr id="607" name="Google Shape;607;p31"/>
              <p:cNvSpPr/>
              <p:nvPr/>
            </p:nvSpPr>
            <p:spPr>
              <a:xfrm>
                <a:off x="7583488" y="1738312"/>
                <a:ext cx="119063" cy="115888"/>
              </a:xfrm>
              <a:custGeom>
                <a:avLst/>
                <a:gdLst/>
                <a:ahLst/>
                <a:cxnLst/>
                <a:rect l="l" t="t" r="r" b="b"/>
                <a:pathLst>
                  <a:path w="101" h="100" extrusionOk="0">
                    <a:moveTo>
                      <a:pt x="51" y="0"/>
                    </a:moveTo>
                    <a:cubicBezTo>
                      <a:pt x="23" y="0"/>
                      <a:pt x="0" y="22"/>
                      <a:pt x="0" y="50"/>
                    </a:cubicBezTo>
                    <a:cubicBezTo>
                      <a:pt x="0" y="78"/>
                      <a:pt x="23" y="100"/>
                      <a:pt x="51" y="100"/>
                    </a:cubicBezTo>
                    <a:cubicBezTo>
                      <a:pt x="78" y="100"/>
                      <a:pt x="101" y="78"/>
                      <a:pt x="101" y="50"/>
                    </a:cubicBezTo>
                    <a:cubicBezTo>
                      <a:pt x="101" y="22"/>
                      <a:pt x="78" y="0"/>
                      <a:pt x="51" y="0"/>
                    </a:cubicBezTo>
                    <a:moveTo>
                      <a:pt x="82" y="79"/>
                    </a:moveTo>
                    <a:cubicBezTo>
                      <a:pt x="80" y="82"/>
                      <a:pt x="80" y="82"/>
                      <a:pt x="80" y="82"/>
                    </a:cubicBezTo>
                    <a:cubicBezTo>
                      <a:pt x="78" y="83"/>
                      <a:pt x="76" y="83"/>
                      <a:pt x="74" y="82"/>
                    </a:cubicBezTo>
                    <a:cubicBezTo>
                      <a:pt x="60" y="67"/>
                      <a:pt x="60" y="67"/>
                      <a:pt x="60" y="67"/>
                    </a:cubicBezTo>
                    <a:cubicBezTo>
                      <a:pt x="55" y="70"/>
                      <a:pt x="50" y="72"/>
                      <a:pt x="45" y="72"/>
                    </a:cubicBezTo>
                    <a:cubicBezTo>
                      <a:pt x="38" y="72"/>
                      <a:pt x="31" y="69"/>
                      <a:pt x="26" y="64"/>
                    </a:cubicBezTo>
                    <a:cubicBezTo>
                      <a:pt x="15" y="53"/>
                      <a:pt x="15" y="36"/>
                      <a:pt x="26" y="25"/>
                    </a:cubicBezTo>
                    <a:cubicBezTo>
                      <a:pt x="31" y="20"/>
                      <a:pt x="38" y="17"/>
                      <a:pt x="45" y="17"/>
                    </a:cubicBezTo>
                    <a:cubicBezTo>
                      <a:pt x="52" y="17"/>
                      <a:pt x="59" y="20"/>
                      <a:pt x="64" y="25"/>
                    </a:cubicBezTo>
                    <a:cubicBezTo>
                      <a:pt x="73" y="34"/>
                      <a:pt x="75" y="48"/>
                      <a:pt x="68" y="59"/>
                    </a:cubicBezTo>
                    <a:cubicBezTo>
                      <a:pt x="82" y="74"/>
                      <a:pt x="82" y="74"/>
                      <a:pt x="82" y="74"/>
                    </a:cubicBezTo>
                    <a:cubicBezTo>
                      <a:pt x="84" y="75"/>
                      <a:pt x="84" y="78"/>
                      <a:pt x="82" y="79"/>
                    </a:cubicBezTo>
                  </a:path>
                </a:pathLst>
              </a:custGeom>
              <a:solidFill>
                <a:schemeClr val="lt1"/>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4368"/>
                  <a:buFont typeface="Arial"/>
                  <a:buNone/>
                </a:pPr>
                <a:endParaRPr sz="4368" b="0" i="0" u="none" strike="noStrike" cap="none">
                  <a:solidFill>
                    <a:srgbClr val="3F3F3F"/>
                  </a:solidFill>
                  <a:latin typeface="Arial"/>
                  <a:ea typeface="Arial"/>
                  <a:cs typeface="Arial"/>
                  <a:sym typeface="Arial"/>
                </a:endParaRPr>
              </a:p>
            </p:txBody>
          </p:sp>
        </p:grpSp>
        <p:grpSp>
          <p:nvGrpSpPr>
            <p:cNvPr id="608" name="Google Shape;608;p31"/>
            <p:cNvGrpSpPr/>
            <p:nvPr/>
          </p:nvGrpSpPr>
          <p:grpSpPr>
            <a:xfrm>
              <a:off x="9714739" y="4312943"/>
              <a:ext cx="1432868" cy="948160"/>
              <a:chOff x="5426342" y="2345828"/>
              <a:chExt cx="805988" cy="533340"/>
            </a:xfrm>
          </p:grpSpPr>
          <p:sp>
            <p:nvSpPr>
              <p:cNvPr id="609" name="Google Shape;609;p31"/>
              <p:cNvSpPr/>
              <p:nvPr/>
            </p:nvSpPr>
            <p:spPr>
              <a:xfrm>
                <a:off x="5711122" y="2345828"/>
                <a:ext cx="521208" cy="533340"/>
              </a:xfrm>
              <a:prstGeom prst="rect">
                <a:avLst/>
              </a:prstGeom>
              <a:solidFill>
                <a:schemeClr val="accent3"/>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4368"/>
                  <a:buFont typeface="Arial"/>
                  <a:buNone/>
                </a:pPr>
                <a:endParaRPr sz="4368" b="0" i="0" u="none" strike="noStrike" cap="none">
                  <a:solidFill>
                    <a:srgbClr val="3F3F3F"/>
                  </a:solidFill>
                  <a:latin typeface="Arial"/>
                  <a:ea typeface="Arial"/>
                  <a:cs typeface="Arial"/>
                  <a:sym typeface="Arial"/>
                </a:endParaRPr>
              </a:p>
            </p:txBody>
          </p:sp>
          <p:sp>
            <p:nvSpPr>
              <p:cNvPr id="610" name="Google Shape;610;p31"/>
              <p:cNvSpPr/>
              <p:nvPr/>
            </p:nvSpPr>
            <p:spPr>
              <a:xfrm>
                <a:off x="5426342" y="2345828"/>
                <a:ext cx="284781" cy="533340"/>
              </a:xfrm>
              <a:custGeom>
                <a:avLst/>
                <a:gdLst/>
                <a:ahLst/>
                <a:cxnLst/>
                <a:rect l="l" t="t" r="r" b="b"/>
                <a:pathLst>
                  <a:path w="228" h="427" extrusionOk="0">
                    <a:moveTo>
                      <a:pt x="228" y="0"/>
                    </a:moveTo>
                    <a:lnTo>
                      <a:pt x="0" y="185"/>
                    </a:lnTo>
                    <a:lnTo>
                      <a:pt x="0" y="266"/>
                    </a:lnTo>
                    <a:lnTo>
                      <a:pt x="228" y="427"/>
                    </a:lnTo>
                    <a:lnTo>
                      <a:pt x="228" y="0"/>
                    </a:lnTo>
                    <a:close/>
                  </a:path>
                </a:pathLst>
              </a:custGeom>
              <a:solidFill>
                <a:srgbClr val="7B7B7B"/>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4368"/>
                  <a:buFont typeface="Arial"/>
                  <a:buNone/>
                </a:pPr>
                <a:endParaRPr sz="4368" b="0" i="0" u="none" strike="noStrike" cap="none">
                  <a:solidFill>
                    <a:srgbClr val="3F3F3F"/>
                  </a:solidFill>
                  <a:latin typeface="Arial"/>
                  <a:ea typeface="Arial"/>
                  <a:cs typeface="Arial"/>
                  <a:sym typeface="Arial"/>
                </a:endParaRPr>
              </a:p>
            </p:txBody>
          </p:sp>
        </p:grpSp>
        <p:grpSp>
          <p:nvGrpSpPr>
            <p:cNvPr id="611" name="Google Shape;611;p31"/>
            <p:cNvGrpSpPr/>
            <p:nvPr/>
          </p:nvGrpSpPr>
          <p:grpSpPr>
            <a:xfrm>
              <a:off x="10381539" y="4613147"/>
              <a:ext cx="548640" cy="344921"/>
              <a:chOff x="346075" y="4211631"/>
              <a:chExt cx="542925" cy="341327"/>
            </a:xfrm>
          </p:grpSpPr>
          <p:sp>
            <p:nvSpPr>
              <p:cNvPr id="612" name="Google Shape;612;p31"/>
              <p:cNvSpPr/>
              <p:nvPr/>
            </p:nvSpPr>
            <p:spPr>
              <a:xfrm>
                <a:off x="550863" y="4211631"/>
                <a:ext cx="141287" cy="141288"/>
              </a:xfrm>
              <a:prstGeom prst="ellipse">
                <a:avLst/>
              </a:pr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3F3F3F"/>
                  </a:solidFill>
                  <a:latin typeface="Open Sans"/>
                  <a:ea typeface="Open Sans"/>
                  <a:cs typeface="Open Sans"/>
                  <a:sym typeface="Open Sans"/>
                </a:endParaRPr>
              </a:p>
            </p:txBody>
          </p:sp>
          <p:sp>
            <p:nvSpPr>
              <p:cNvPr id="613" name="Google Shape;613;p31"/>
              <p:cNvSpPr/>
              <p:nvPr/>
            </p:nvSpPr>
            <p:spPr>
              <a:xfrm>
                <a:off x="692150" y="4433888"/>
                <a:ext cx="196850" cy="119063"/>
              </a:xfrm>
              <a:custGeom>
                <a:avLst/>
                <a:gdLst/>
                <a:ahLst/>
                <a:cxnLst/>
                <a:rect l="l" t="t" r="r" b="b"/>
                <a:pathLst>
                  <a:path w="93" h="56" extrusionOk="0">
                    <a:moveTo>
                      <a:pt x="47" y="0"/>
                    </a:moveTo>
                    <a:cubicBezTo>
                      <a:pt x="18" y="0"/>
                      <a:pt x="0" y="19"/>
                      <a:pt x="0" y="56"/>
                    </a:cubicBezTo>
                    <a:cubicBezTo>
                      <a:pt x="93" y="56"/>
                      <a:pt x="93" y="56"/>
                      <a:pt x="93" y="56"/>
                    </a:cubicBezTo>
                    <a:cubicBezTo>
                      <a:pt x="93" y="19"/>
                      <a:pt x="76" y="0"/>
                      <a:pt x="47" y="0"/>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3F3F3F"/>
                  </a:solidFill>
                  <a:latin typeface="Open Sans"/>
                  <a:ea typeface="Open Sans"/>
                  <a:cs typeface="Open Sans"/>
                  <a:sym typeface="Open Sans"/>
                </a:endParaRPr>
              </a:p>
            </p:txBody>
          </p:sp>
          <p:sp>
            <p:nvSpPr>
              <p:cNvPr id="614" name="Google Shape;614;p31"/>
              <p:cNvSpPr/>
              <p:nvPr/>
            </p:nvSpPr>
            <p:spPr>
              <a:xfrm>
                <a:off x="496889" y="4376726"/>
                <a:ext cx="244475" cy="176213"/>
              </a:xfrm>
              <a:custGeom>
                <a:avLst/>
                <a:gdLst/>
                <a:ahLst/>
                <a:cxnLst/>
                <a:rect l="l" t="t" r="r" b="b"/>
                <a:pathLst>
                  <a:path w="115" h="83" extrusionOk="0">
                    <a:moveTo>
                      <a:pt x="57" y="0"/>
                    </a:moveTo>
                    <a:cubicBezTo>
                      <a:pt x="39" y="0"/>
                      <a:pt x="12" y="7"/>
                      <a:pt x="0" y="20"/>
                    </a:cubicBezTo>
                    <a:cubicBezTo>
                      <a:pt x="22" y="29"/>
                      <a:pt x="34" y="51"/>
                      <a:pt x="34" y="83"/>
                    </a:cubicBezTo>
                    <a:cubicBezTo>
                      <a:pt x="50" y="83"/>
                      <a:pt x="50" y="83"/>
                      <a:pt x="50" y="83"/>
                    </a:cubicBezTo>
                    <a:cubicBezTo>
                      <a:pt x="70" y="83"/>
                      <a:pt x="70" y="83"/>
                      <a:pt x="70" y="83"/>
                    </a:cubicBezTo>
                    <a:cubicBezTo>
                      <a:pt x="81" y="83"/>
                      <a:pt x="81" y="83"/>
                      <a:pt x="81" y="83"/>
                    </a:cubicBezTo>
                    <a:cubicBezTo>
                      <a:pt x="81" y="51"/>
                      <a:pt x="93" y="29"/>
                      <a:pt x="115" y="20"/>
                    </a:cubicBezTo>
                    <a:cubicBezTo>
                      <a:pt x="103" y="7"/>
                      <a:pt x="75" y="0"/>
                      <a:pt x="57" y="0"/>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3F3F3F"/>
                  </a:solidFill>
                  <a:latin typeface="Open Sans"/>
                  <a:ea typeface="Open Sans"/>
                  <a:cs typeface="Open Sans"/>
                  <a:sym typeface="Open Sans"/>
                </a:endParaRPr>
              </a:p>
            </p:txBody>
          </p:sp>
          <p:sp>
            <p:nvSpPr>
              <p:cNvPr id="615" name="Google Shape;615;p31"/>
              <p:cNvSpPr/>
              <p:nvPr/>
            </p:nvSpPr>
            <p:spPr>
              <a:xfrm>
                <a:off x="738188" y="4324350"/>
                <a:ext cx="98425" cy="95250"/>
              </a:xfrm>
              <a:prstGeom prst="ellipse">
                <a:avLst/>
              </a:pr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3F3F3F"/>
                  </a:solidFill>
                  <a:latin typeface="Open Sans"/>
                  <a:ea typeface="Open Sans"/>
                  <a:cs typeface="Open Sans"/>
                  <a:sym typeface="Open Sans"/>
                </a:endParaRPr>
              </a:p>
            </p:txBody>
          </p:sp>
          <p:sp>
            <p:nvSpPr>
              <p:cNvPr id="616" name="Google Shape;616;p31"/>
              <p:cNvSpPr/>
              <p:nvPr/>
            </p:nvSpPr>
            <p:spPr>
              <a:xfrm>
                <a:off x="346075" y="4433894"/>
                <a:ext cx="198437" cy="119064"/>
              </a:xfrm>
              <a:custGeom>
                <a:avLst/>
                <a:gdLst/>
                <a:ahLst/>
                <a:cxnLst/>
                <a:rect l="l" t="t" r="r" b="b"/>
                <a:pathLst>
                  <a:path w="93" h="56" extrusionOk="0">
                    <a:moveTo>
                      <a:pt x="46" y="0"/>
                    </a:moveTo>
                    <a:cubicBezTo>
                      <a:pt x="17" y="0"/>
                      <a:pt x="0" y="19"/>
                      <a:pt x="0" y="56"/>
                    </a:cubicBezTo>
                    <a:cubicBezTo>
                      <a:pt x="93" y="56"/>
                      <a:pt x="93" y="56"/>
                      <a:pt x="93" y="56"/>
                    </a:cubicBezTo>
                    <a:cubicBezTo>
                      <a:pt x="93" y="19"/>
                      <a:pt x="75" y="0"/>
                      <a:pt x="46" y="0"/>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3F3F3F"/>
                  </a:solidFill>
                  <a:latin typeface="Open Sans"/>
                  <a:ea typeface="Open Sans"/>
                  <a:cs typeface="Open Sans"/>
                  <a:sym typeface="Open Sans"/>
                </a:endParaRPr>
              </a:p>
            </p:txBody>
          </p:sp>
          <p:sp>
            <p:nvSpPr>
              <p:cNvPr id="617" name="Google Shape;617;p31"/>
              <p:cNvSpPr/>
              <p:nvPr/>
            </p:nvSpPr>
            <p:spPr>
              <a:xfrm>
                <a:off x="393700" y="4324350"/>
                <a:ext cx="95250" cy="95250"/>
              </a:xfrm>
              <a:prstGeom prst="ellipse">
                <a:avLst/>
              </a:pr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3F3F3F"/>
                  </a:solidFill>
                  <a:latin typeface="Open Sans"/>
                  <a:ea typeface="Open Sans"/>
                  <a:cs typeface="Open Sans"/>
                  <a:sym typeface="Open Sans"/>
                </a:endParaRPr>
              </a:p>
            </p:txBody>
          </p:sp>
        </p:grpSp>
        <p:grpSp>
          <p:nvGrpSpPr>
            <p:cNvPr id="618" name="Google Shape;618;p31"/>
            <p:cNvGrpSpPr/>
            <p:nvPr/>
          </p:nvGrpSpPr>
          <p:grpSpPr>
            <a:xfrm>
              <a:off x="5630200" y="6469891"/>
              <a:ext cx="435295" cy="435293"/>
              <a:chOff x="1941513" y="2219325"/>
              <a:chExt cx="477838" cy="481012"/>
            </a:xfrm>
          </p:grpSpPr>
          <p:sp>
            <p:nvSpPr>
              <p:cNvPr id="619" name="Google Shape;619;p31"/>
              <p:cNvSpPr/>
              <p:nvPr/>
            </p:nvSpPr>
            <p:spPr>
              <a:xfrm>
                <a:off x="2201863" y="2222500"/>
                <a:ext cx="217488" cy="217487"/>
              </a:xfrm>
              <a:custGeom>
                <a:avLst/>
                <a:gdLst/>
                <a:ahLst/>
                <a:cxnLst/>
                <a:rect l="l" t="t" r="r" b="b"/>
                <a:pathLst>
                  <a:path w="82" h="82" extrusionOk="0">
                    <a:moveTo>
                      <a:pt x="54" y="13"/>
                    </a:moveTo>
                    <a:cubicBezTo>
                      <a:pt x="55" y="12"/>
                      <a:pt x="57" y="12"/>
                      <a:pt x="58" y="13"/>
                    </a:cubicBezTo>
                    <a:cubicBezTo>
                      <a:pt x="59" y="14"/>
                      <a:pt x="59" y="16"/>
                      <a:pt x="58" y="17"/>
                    </a:cubicBezTo>
                    <a:cubicBezTo>
                      <a:pt x="11" y="64"/>
                      <a:pt x="11" y="64"/>
                      <a:pt x="11" y="64"/>
                    </a:cubicBezTo>
                    <a:cubicBezTo>
                      <a:pt x="18" y="71"/>
                      <a:pt x="18" y="71"/>
                      <a:pt x="18" y="71"/>
                    </a:cubicBezTo>
                    <a:cubicBezTo>
                      <a:pt x="65" y="24"/>
                      <a:pt x="65" y="24"/>
                      <a:pt x="65" y="24"/>
                    </a:cubicBezTo>
                    <a:cubicBezTo>
                      <a:pt x="66" y="23"/>
                      <a:pt x="68" y="23"/>
                      <a:pt x="69" y="24"/>
                    </a:cubicBezTo>
                    <a:cubicBezTo>
                      <a:pt x="70" y="25"/>
                      <a:pt x="70" y="27"/>
                      <a:pt x="69" y="28"/>
                    </a:cubicBezTo>
                    <a:cubicBezTo>
                      <a:pt x="22" y="75"/>
                      <a:pt x="22" y="75"/>
                      <a:pt x="22" y="75"/>
                    </a:cubicBezTo>
                    <a:cubicBezTo>
                      <a:pt x="29" y="82"/>
                      <a:pt x="29" y="82"/>
                      <a:pt x="29" y="82"/>
                    </a:cubicBezTo>
                    <a:cubicBezTo>
                      <a:pt x="29" y="82"/>
                      <a:pt x="29" y="82"/>
                      <a:pt x="29" y="82"/>
                    </a:cubicBezTo>
                    <a:cubicBezTo>
                      <a:pt x="34" y="77"/>
                      <a:pt x="34" y="77"/>
                      <a:pt x="34" y="77"/>
                    </a:cubicBezTo>
                    <a:cubicBezTo>
                      <a:pt x="34" y="77"/>
                      <a:pt x="34" y="77"/>
                      <a:pt x="34" y="77"/>
                    </a:cubicBezTo>
                    <a:cubicBezTo>
                      <a:pt x="74" y="37"/>
                      <a:pt x="74" y="37"/>
                      <a:pt x="74" y="37"/>
                    </a:cubicBezTo>
                    <a:cubicBezTo>
                      <a:pt x="82" y="29"/>
                      <a:pt x="82" y="16"/>
                      <a:pt x="74" y="8"/>
                    </a:cubicBezTo>
                    <a:cubicBezTo>
                      <a:pt x="66" y="0"/>
                      <a:pt x="53" y="0"/>
                      <a:pt x="45" y="8"/>
                    </a:cubicBezTo>
                    <a:cubicBezTo>
                      <a:pt x="6" y="48"/>
                      <a:pt x="6" y="48"/>
                      <a:pt x="6" y="48"/>
                    </a:cubicBezTo>
                    <a:cubicBezTo>
                      <a:pt x="1" y="53"/>
                      <a:pt x="1" y="53"/>
                      <a:pt x="1" y="53"/>
                    </a:cubicBezTo>
                    <a:cubicBezTo>
                      <a:pt x="0" y="53"/>
                      <a:pt x="0" y="53"/>
                      <a:pt x="0" y="53"/>
                    </a:cubicBezTo>
                    <a:cubicBezTo>
                      <a:pt x="7" y="60"/>
                      <a:pt x="7" y="60"/>
                      <a:pt x="7" y="60"/>
                    </a:cubicBezTo>
                    <a:lnTo>
                      <a:pt x="54" y="13"/>
                    </a:ln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3F3F3F"/>
                  </a:solidFill>
                  <a:latin typeface="Open Sans"/>
                  <a:ea typeface="Open Sans"/>
                  <a:cs typeface="Open Sans"/>
                  <a:sym typeface="Open Sans"/>
                </a:endParaRPr>
              </a:p>
            </p:txBody>
          </p:sp>
          <p:sp>
            <p:nvSpPr>
              <p:cNvPr id="620" name="Google Shape;620;p31"/>
              <p:cNvSpPr/>
              <p:nvPr/>
            </p:nvSpPr>
            <p:spPr>
              <a:xfrm>
                <a:off x="1947863" y="2508250"/>
                <a:ext cx="185738" cy="187325"/>
              </a:xfrm>
              <a:custGeom>
                <a:avLst/>
                <a:gdLst/>
                <a:ahLst/>
                <a:cxnLst/>
                <a:rect l="l" t="t" r="r" b="b"/>
                <a:pathLst>
                  <a:path w="117" h="118" extrusionOk="0">
                    <a:moveTo>
                      <a:pt x="55" y="46"/>
                    </a:moveTo>
                    <a:lnTo>
                      <a:pt x="35" y="51"/>
                    </a:lnTo>
                    <a:lnTo>
                      <a:pt x="0" y="104"/>
                    </a:lnTo>
                    <a:lnTo>
                      <a:pt x="6" y="111"/>
                    </a:lnTo>
                    <a:lnTo>
                      <a:pt x="13" y="118"/>
                    </a:lnTo>
                    <a:lnTo>
                      <a:pt x="67" y="82"/>
                    </a:lnTo>
                    <a:lnTo>
                      <a:pt x="72" y="62"/>
                    </a:lnTo>
                    <a:lnTo>
                      <a:pt x="117" y="17"/>
                    </a:lnTo>
                    <a:lnTo>
                      <a:pt x="100" y="0"/>
                    </a:lnTo>
                    <a:lnTo>
                      <a:pt x="55" y="46"/>
                    </a:ln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3F3F3F"/>
                  </a:solidFill>
                  <a:latin typeface="Open Sans"/>
                  <a:ea typeface="Open Sans"/>
                  <a:cs typeface="Open Sans"/>
                  <a:sym typeface="Open Sans"/>
                </a:endParaRPr>
              </a:p>
            </p:txBody>
          </p:sp>
          <p:sp>
            <p:nvSpPr>
              <p:cNvPr id="621" name="Google Shape;621;p31"/>
              <p:cNvSpPr/>
              <p:nvPr/>
            </p:nvSpPr>
            <p:spPr>
              <a:xfrm>
                <a:off x="1941513" y="2219325"/>
                <a:ext cx="469900" cy="481012"/>
              </a:xfrm>
              <a:custGeom>
                <a:avLst/>
                <a:gdLst/>
                <a:ahLst/>
                <a:cxnLst/>
                <a:rect l="l" t="t" r="r" b="b"/>
                <a:pathLst>
                  <a:path w="177" h="181" extrusionOk="0">
                    <a:moveTo>
                      <a:pt x="49" y="85"/>
                    </a:moveTo>
                    <a:cubicBezTo>
                      <a:pt x="74" y="110"/>
                      <a:pt x="136" y="172"/>
                      <a:pt x="136" y="172"/>
                    </a:cubicBezTo>
                    <a:cubicBezTo>
                      <a:pt x="146" y="181"/>
                      <a:pt x="161" y="181"/>
                      <a:pt x="170" y="172"/>
                    </a:cubicBezTo>
                    <a:cubicBezTo>
                      <a:pt x="175" y="168"/>
                      <a:pt x="177" y="162"/>
                      <a:pt x="177" y="155"/>
                    </a:cubicBezTo>
                    <a:cubicBezTo>
                      <a:pt x="177" y="149"/>
                      <a:pt x="175" y="143"/>
                      <a:pt x="170" y="138"/>
                    </a:cubicBezTo>
                    <a:cubicBezTo>
                      <a:pt x="84" y="52"/>
                      <a:pt x="84" y="52"/>
                      <a:pt x="84" y="52"/>
                    </a:cubicBezTo>
                    <a:cubicBezTo>
                      <a:pt x="85" y="48"/>
                      <a:pt x="85" y="44"/>
                      <a:pt x="85" y="41"/>
                    </a:cubicBezTo>
                    <a:cubicBezTo>
                      <a:pt x="84" y="31"/>
                      <a:pt x="80" y="22"/>
                      <a:pt x="73" y="15"/>
                    </a:cubicBezTo>
                    <a:cubicBezTo>
                      <a:pt x="61" y="3"/>
                      <a:pt x="43" y="0"/>
                      <a:pt x="28" y="7"/>
                    </a:cubicBezTo>
                    <a:cubicBezTo>
                      <a:pt x="52" y="31"/>
                      <a:pt x="52" y="31"/>
                      <a:pt x="52" y="31"/>
                    </a:cubicBezTo>
                    <a:cubicBezTo>
                      <a:pt x="56" y="34"/>
                      <a:pt x="56" y="40"/>
                      <a:pt x="52" y="44"/>
                    </a:cubicBezTo>
                    <a:cubicBezTo>
                      <a:pt x="42" y="54"/>
                      <a:pt x="42" y="54"/>
                      <a:pt x="42" y="54"/>
                    </a:cubicBezTo>
                    <a:cubicBezTo>
                      <a:pt x="38" y="57"/>
                      <a:pt x="33" y="57"/>
                      <a:pt x="29" y="54"/>
                    </a:cubicBezTo>
                    <a:cubicBezTo>
                      <a:pt x="5" y="30"/>
                      <a:pt x="5" y="30"/>
                      <a:pt x="5" y="30"/>
                    </a:cubicBezTo>
                    <a:cubicBezTo>
                      <a:pt x="0" y="45"/>
                      <a:pt x="3" y="62"/>
                      <a:pt x="15" y="73"/>
                    </a:cubicBezTo>
                    <a:cubicBezTo>
                      <a:pt x="21" y="80"/>
                      <a:pt x="29" y="84"/>
                      <a:pt x="37" y="85"/>
                    </a:cubicBezTo>
                    <a:cubicBezTo>
                      <a:pt x="41" y="86"/>
                      <a:pt x="45" y="86"/>
                      <a:pt x="49" y="85"/>
                    </a:cubicBezTo>
                    <a:close/>
                    <a:moveTo>
                      <a:pt x="145" y="147"/>
                    </a:moveTo>
                    <a:cubicBezTo>
                      <a:pt x="150" y="142"/>
                      <a:pt x="158" y="142"/>
                      <a:pt x="163" y="147"/>
                    </a:cubicBezTo>
                    <a:cubicBezTo>
                      <a:pt x="168" y="152"/>
                      <a:pt x="168" y="160"/>
                      <a:pt x="163" y="165"/>
                    </a:cubicBezTo>
                    <a:cubicBezTo>
                      <a:pt x="158" y="170"/>
                      <a:pt x="150" y="170"/>
                      <a:pt x="145" y="165"/>
                    </a:cubicBezTo>
                    <a:cubicBezTo>
                      <a:pt x="140" y="160"/>
                      <a:pt x="140" y="152"/>
                      <a:pt x="145" y="147"/>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3F3F3F"/>
                  </a:solidFill>
                  <a:latin typeface="Open Sans"/>
                  <a:ea typeface="Open Sans"/>
                  <a:cs typeface="Open Sans"/>
                  <a:sym typeface="Open Sans"/>
                </a:endParaRPr>
              </a:p>
            </p:txBody>
          </p:sp>
        </p:grpSp>
        <p:grpSp>
          <p:nvGrpSpPr>
            <p:cNvPr id="622" name="Google Shape;622;p31"/>
            <p:cNvGrpSpPr/>
            <p:nvPr/>
          </p:nvGrpSpPr>
          <p:grpSpPr>
            <a:xfrm>
              <a:off x="6638356" y="3211182"/>
              <a:ext cx="3251202" cy="3253554"/>
              <a:chOff x="3673940" y="1693752"/>
              <a:chExt cx="1828800" cy="1830124"/>
            </a:xfrm>
          </p:grpSpPr>
          <p:sp>
            <p:nvSpPr>
              <p:cNvPr id="623" name="Google Shape;623;p31"/>
              <p:cNvSpPr/>
              <p:nvPr/>
            </p:nvSpPr>
            <p:spPr>
              <a:xfrm>
                <a:off x="3673940" y="1693752"/>
                <a:ext cx="1828800" cy="1830124"/>
              </a:xfrm>
              <a:prstGeom prst="ellipse">
                <a:avLst/>
              </a:prstGeom>
              <a:solidFill>
                <a:srgbClr val="F2F2F2"/>
              </a:solidFill>
              <a:ln w="9525" cap="flat" cmpd="sng">
                <a:solidFill>
                  <a:srgbClr val="A6A6A6"/>
                </a:solidFill>
                <a:prstDash val="solid"/>
                <a:round/>
                <a:headEnd type="none" w="sm" len="sm"/>
                <a:tailEnd type="none" w="sm" len="sm"/>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4368"/>
                  <a:buFont typeface="Arial"/>
                  <a:buNone/>
                </a:pPr>
                <a:endParaRPr sz="4368" b="0" i="0" u="none" strike="noStrike" cap="none">
                  <a:solidFill>
                    <a:srgbClr val="3F3F3F"/>
                  </a:solidFill>
                  <a:latin typeface="Arial"/>
                  <a:ea typeface="Arial"/>
                  <a:cs typeface="Arial"/>
                  <a:sym typeface="Arial"/>
                </a:endParaRPr>
              </a:p>
            </p:txBody>
          </p:sp>
          <p:sp>
            <p:nvSpPr>
              <p:cNvPr id="624" name="Google Shape;624;p31"/>
              <p:cNvSpPr/>
              <p:nvPr/>
            </p:nvSpPr>
            <p:spPr>
              <a:xfrm>
                <a:off x="3727716" y="1748188"/>
                <a:ext cx="1721249" cy="1721252"/>
              </a:xfrm>
              <a:prstGeom prst="ellipse">
                <a:avLst/>
              </a:prstGeom>
              <a:solidFill>
                <a:schemeClr val="lt1"/>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4368"/>
                  <a:buFont typeface="Arial"/>
                  <a:buNone/>
                </a:pPr>
                <a:endParaRPr sz="4368" b="0" i="0" u="none" strike="noStrike" cap="none">
                  <a:solidFill>
                    <a:srgbClr val="3F3F3F"/>
                  </a:solidFill>
                  <a:latin typeface="Arial"/>
                  <a:ea typeface="Arial"/>
                  <a:cs typeface="Arial"/>
                  <a:sym typeface="Arial"/>
                </a:endParaRPr>
              </a:p>
            </p:txBody>
          </p:sp>
        </p:grpSp>
        <p:sp>
          <p:nvSpPr>
            <p:cNvPr id="625" name="Google Shape;625;p31"/>
            <p:cNvSpPr txBox="1"/>
            <p:nvPr/>
          </p:nvSpPr>
          <p:spPr>
            <a:xfrm>
              <a:off x="6777632" y="4653570"/>
              <a:ext cx="2850241" cy="43088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Inner Class</a:t>
              </a:r>
              <a:endParaRPr sz="1400" b="0" i="0" u="none" strike="noStrike" cap="none">
                <a:solidFill>
                  <a:srgbClr val="000000"/>
                </a:solidFill>
                <a:latin typeface="Arial"/>
                <a:ea typeface="Arial"/>
                <a:cs typeface="Arial"/>
                <a:sym typeface="Arial"/>
              </a:endParaRPr>
            </a:p>
          </p:txBody>
        </p:sp>
        <p:grpSp>
          <p:nvGrpSpPr>
            <p:cNvPr id="626" name="Google Shape;626;p31"/>
            <p:cNvGrpSpPr/>
            <p:nvPr/>
          </p:nvGrpSpPr>
          <p:grpSpPr>
            <a:xfrm>
              <a:off x="10122274" y="2516731"/>
              <a:ext cx="788833" cy="959449"/>
              <a:chOff x="-1650536" y="5389051"/>
              <a:chExt cx="778766" cy="934602"/>
            </a:xfrm>
          </p:grpSpPr>
          <p:grpSp>
            <p:nvGrpSpPr>
              <p:cNvPr id="627" name="Google Shape;627;p31"/>
              <p:cNvGrpSpPr/>
              <p:nvPr/>
            </p:nvGrpSpPr>
            <p:grpSpPr>
              <a:xfrm>
                <a:off x="-1650536" y="5389051"/>
                <a:ext cx="778766" cy="835477"/>
                <a:chOff x="4262" y="1919"/>
                <a:chExt cx="563" cy="604"/>
              </a:xfrm>
            </p:grpSpPr>
            <p:sp>
              <p:nvSpPr>
                <p:cNvPr id="628" name="Google Shape;628;p31"/>
                <p:cNvSpPr/>
                <p:nvPr/>
              </p:nvSpPr>
              <p:spPr>
                <a:xfrm>
                  <a:off x="4377" y="2215"/>
                  <a:ext cx="128" cy="129"/>
                </a:xfrm>
                <a:custGeom>
                  <a:avLst/>
                  <a:gdLst/>
                  <a:ahLst/>
                  <a:cxnLst/>
                  <a:rect l="l" t="t" r="r" b="b"/>
                  <a:pathLst>
                    <a:path w="256" h="258" extrusionOk="0">
                      <a:moveTo>
                        <a:pt x="0" y="113"/>
                      </a:moveTo>
                      <a:lnTo>
                        <a:pt x="0" y="113"/>
                      </a:lnTo>
                      <a:lnTo>
                        <a:pt x="4" y="94"/>
                      </a:lnTo>
                      <a:lnTo>
                        <a:pt x="4" y="94"/>
                      </a:lnTo>
                      <a:lnTo>
                        <a:pt x="8" y="82"/>
                      </a:lnTo>
                      <a:lnTo>
                        <a:pt x="14" y="69"/>
                      </a:lnTo>
                      <a:lnTo>
                        <a:pt x="19" y="59"/>
                      </a:lnTo>
                      <a:lnTo>
                        <a:pt x="26" y="48"/>
                      </a:lnTo>
                      <a:lnTo>
                        <a:pt x="34" y="39"/>
                      </a:lnTo>
                      <a:lnTo>
                        <a:pt x="44" y="30"/>
                      </a:lnTo>
                      <a:lnTo>
                        <a:pt x="54" y="22"/>
                      </a:lnTo>
                      <a:lnTo>
                        <a:pt x="65" y="15"/>
                      </a:lnTo>
                      <a:lnTo>
                        <a:pt x="65" y="15"/>
                      </a:lnTo>
                      <a:lnTo>
                        <a:pt x="79" y="8"/>
                      </a:lnTo>
                      <a:lnTo>
                        <a:pt x="93" y="3"/>
                      </a:lnTo>
                      <a:lnTo>
                        <a:pt x="108" y="1"/>
                      </a:lnTo>
                      <a:lnTo>
                        <a:pt x="123" y="0"/>
                      </a:lnTo>
                      <a:lnTo>
                        <a:pt x="123" y="0"/>
                      </a:lnTo>
                      <a:lnTo>
                        <a:pt x="212" y="0"/>
                      </a:lnTo>
                      <a:lnTo>
                        <a:pt x="212" y="0"/>
                      </a:lnTo>
                      <a:lnTo>
                        <a:pt x="219" y="0"/>
                      </a:lnTo>
                      <a:lnTo>
                        <a:pt x="219" y="0"/>
                      </a:lnTo>
                      <a:lnTo>
                        <a:pt x="220" y="13"/>
                      </a:lnTo>
                      <a:lnTo>
                        <a:pt x="221" y="24"/>
                      </a:lnTo>
                      <a:lnTo>
                        <a:pt x="225" y="34"/>
                      </a:lnTo>
                      <a:lnTo>
                        <a:pt x="229" y="46"/>
                      </a:lnTo>
                      <a:lnTo>
                        <a:pt x="234" y="55"/>
                      </a:lnTo>
                      <a:lnTo>
                        <a:pt x="240" y="66"/>
                      </a:lnTo>
                      <a:lnTo>
                        <a:pt x="248" y="75"/>
                      </a:lnTo>
                      <a:lnTo>
                        <a:pt x="256" y="83"/>
                      </a:lnTo>
                      <a:lnTo>
                        <a:pt x="256" y="83"/>
                      </a:lnTo>
                      <a:lnTo>
                        <a:pt x="241" y="90"/>
                      </a:lnTo>
                      <a:lnTo>
                        <a:pt x="227" y="97"/>
                      </a:lnTo>
                      <a:lnTo>
                        <a:pt x="215" y="104"/>
                      </a:lnTo>
                      <a:lnTo>
                        <a:pt x="204" y="112"/>
                      </a:lnTo>
                      <a:lnTo>
                        <a:pt x="194" y="121"/>
                      </a:lnTo>
                      <a:lnTo>
                        <a:pt x="185" y="130"/>
                      </a:lnTo>
                      <a:lnTo>
                        <a:pt x="177" y="141"/>
                      </a:lnTo>
                      <a:lnTo>
                        <a:pt x="170" y="151"/>
                      </a:lnTo>
                      <a:lnTo>
                        <a:pt x="164" y="163"/>
                      </a:lnTo>
                      <a:lnTo>
                        <a:pt x="159" y="174"/>
                      </a:lnTo>
                      <a:lnTo>
                        <a:pt x="155" y="187"/>
                      </a:lnTo>
                      <a:lnTo>
                        <a:pt x="152" y="199"/>
                      </a:lnTo>
                      <a:lnTo>
                        <a:pt x="150" y="213"/>
                      </a:lnTo>
                      <a:lnTo>
                        <a:pt x="149" y="227"/>
                      </a:lnTo>
                      <a:lnTo>
                        <a:pt x="149" y="242"/>
                      </a:lnTo>
                      <a:lnTo>
                        <a:pt x="150" y="257"/>
                      </a:lnTo>
                      <a:lnTo>
                        <a:pt x="150" y="257"/>
                      </a:lnTo>
                      <a:lnTo>
                        <a:pt x="146" y="258"/>
                      </a:lnTo>
                      <a:lnTo>
                        <a:pt x="146" y="258"/>
                      </a:lnTo>
                      <a:lnTo>
                        <a:pt x="112" y="255"/>
                      </a:lnTo>
                      <a:lnTo>
                        <a:pt x="78" y="249"/>
                      </a:lnTo>
                      <a:lnTo>
                        <a:pt x="45" y="242"/>
                      </a:lnTo>
                      <a:lnTo>
                        <a:pt x="11" y="233"/>
                      </a:lnTo>
                      <a:lnTo>
                        <a:pt x="11" y="233"/>
                      </a:lnTo>
                      <a:lnTo>
                        <a:pt x="0" y="229"/>
                      </a:lnTo>
                      <a:lnTo>
                        <a:pt x="0" y="229"/>
                      </a:lnTo>
                      <a:lnTo>
                        <a:pt x="0" y="113"/>
                      </a:lnTo>
                      <a:lnTo>
                        <a:pt x="0" y="113"/>
                      </a:ln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3F3F3F"/>
                    </a:solidFill>
                    <a:latin typeface="Arial"/>
                    <a:ea typeface="Arial"/>
                    <a:cs typeface="Arial"/>
                    <a:sym typeface="Arial"/>
                  </a:endParaRPr>
                </a:p>
              </p:txBody>
            </p:sp>
            <p:sp>
              <p:nvSpPr>
                <p:cNvPr id="629" name="Google Shape;629;p31"/>
                <p:cNvSpPr/>
                <p:nvPr/>
              </p:nvSpPr>
              <p:spPr>
                <a:xfrm>
                  <a:off x="4590" y="2215"/>
                  <a:ext cx="123" cy="129"/>
                </a:xfrm>
                <a:custGeom>
                  <a:avLst/>
                  <a:gdLst/>
                  <a:ahLst/>
                  <a:cxnLst/>
                  <a:rect l="l" t="t" r="r" b="b"/>
                  <a:pathLst>
                    <a:path w="246" h="258" extrusionOk="0">
                      <a:moveTo>
                        <a:pt x="246" y="227"/>
                      </a:moveTo>
                      <a:lnTo>
                        <a:pt x="246" y="227"/>
                      </a:lnTo>
                      <a:lnTo>
                        <a:pt x="230" y="235"/>
                      </a:lnTo>
                      <a:lnTo>
                        <a:pt x="213" y="241"/>
                      </a:lnTo>
                      <a:lnTo>
                        <a:pt x="195" y="247"/>
                      </a:lnTo>
                      <a:lnTo>
                        <a:pt x="178" y="250"/>
                      </a:lnTo>
                      <a:lnTo>
                        <a:pt x="161" y="254"/>
                      </a:lnTo>
                      <a:lnTo>
                        <a:pt x="144" y="256"/>
                      </a:lnTo>
                      <a:lnTo>
                        <a:pt x="107" y="258"/>
                      </a:lnTo>
                      <a:lnTo>
                        <a:pt x="107" y="258"/>
                      </a:lnTo>
                      <a:lnTo>
                        <a:pt x="107" y="251"/>
                      </a:lnTo>
                      <a:lnTo>
                        <a:pt x="107" y="251"/>
                      </a:lnTo>
                      <a:lnTo>
                        <a:pt x="107" y="224"/>
                      </a:lnTo>
                      <a:lnTo>
                        <a:pt x="105" y="210"/>
                      </a:lnTo>
                      <a:lnTo>
                        <a:pt x="103" y="196"/>
                      </a:lnTo>
                      <a:lnTo>
                        <a:pt x="103" y="196"/>
                      </a:lnTo>
                      <a:lnTo>
                        <a:pt x="101" y="184"/>
                      </a:lnTo>
                      <a:lnTo>
                        <a:pt x="96" y="173"/>
                      </a:lnTo>
                      <a:lnTo>
                        <a:pt x="92" y="161"/>
                      </a:lnTo>
                      <a:lnTo>
                        <a:pt x="86" y="151"/>
                      </a:lnTo>
                      <a:lnTo>
                        <a:pt x="79" y="142"/>
                      </a:lnTo>
                      <a:lnTo>
                        <a:pt x="72" y="131"/>
                      </a:lnTo>
                      <a:lnTo>
                        <a:pt x="64" y="123"/>
                      </a:lnTo>
                      <a:lnTo>
                        <a:pt x="55" y="114"/>
                      </a:lnTo>
                      <a:lnTo>
                        <a:pt x="55" y="114"/>
                      </a:lnTo>
                      <a:lnTo>
                        <a:pt x="43" y="105"/>
                      </a:lnTo>
                      <a:lnTo>
                        <a:pt x="29" y="97"/>
                      </a:lnTo>
                      <a:lnTo>
                        <a:pt x="15" y="90"/>
                      </a:lnTo>
                      <a:lnTo>
                        <a:pt x="0" y="84"/>
                      </a:lnTo>
                      <a:lnTo>
                        <a:pt x="0" y="84"/>
                      </a:lnTo>
                      <a:lnTo>
                        <a:pt x="11" y="71"/>
                      </a:lnTo>
                      <a:lnTo>
                        <a:pt x="11" y="71"/>
                      </a:lnTo>
                      <a:lnTo>
                        <a:pt x="21" y="56"/>
                      </a:lnTo>
                      <a:lnTo>
                        <a:pt x="29" y="40"/>
                      </a:lnTo>
                      <a:lnTo>
                        <a:pt x="34" y="23"/>
                      </a:lnTo>
                      <a:lnTo>
                        <a:pt x="37" y="6"/>
                      </a:lnTo>
                      <a:lnTo>
                        <a:pt x="37" y="6"/>
                      </a:lnTo>
                      <a:lnTo>
                        <a:pt x="37" y="3"/>
                      </a:lnTo>
                      <a:lnTo>
                        <a:pt x="37" y="1"/>
                      </a:lnTo>
                      <a:lnTo>
                        <a:pt x="40" y="0"/>
                      </a:lnTo>
                      <a:lnTo>
                        <a:pt x="42" y="0"/>
                      </a:lnTo>
                      <a:lnTo>
                        <a:pt x="42" y="0"/>
                      </a:lnTo>
                      <a:lnTo>
                        <a:pt x="85" y="0"/>
                      </a:lnTo>
                      <a:lnTo>
                        <a:pt x="129" y="0"/>
                      </a:lnTo>
                      <a:lnTo>
                        <a:pt x="129" y="0"/>
                      </a:lnTo>
                      <a:lnTo>
                        <a:pt x="140" y="1"/>
                      </a:lnTo>
                      <a:lnTo>
                        <a:pt x="152" y="3"/>
                      </a:lnTo>
                      <a:lnTo>
                        <a:pt x="163" y="7"/>
                      </a:lnTo>
                      <a:lnTo>
                        <a:pt x="174" y="11"/>
                      </a:lnTo>
                      <a:lnTo>
                        <a:pt x="184" y="17"/>
                      </a:lnTo>
                      <a:lnTo>
                        <a:pt x="194" y="24"/>
                      </a:lnTo>
                      <a:lnTo>
                        <a:pt x="203" y="31"/>
                      </a:lnTo>
                      <a:lnTo>
                        <a:pt x="212" y="40"/>
                      </a:lnTo>
                      <a:lnTo>
                        <a:pt x="212" y="40"/>
                      </a:lnTo>
                      <a:lnTo>
                        <a:pt x="218" y="47"/>
                      </a:lnTo>
                      <a:lnTo>
                        <a:pt x="224" y="55"/>
                      </a:lnTo>
                      <a:lnTo>
                        <a:pt x="229" y="63"/>
                      </a:lnTo>
                      <a:lnTo>
                        <a:pt x="233" y="71"/>
                      </a:lnTo>
                      <a:lnTo>
                        <a:pt x="237" y="79"/>
                      </a:lnTo>
                      <a:lnTo>
                        <a:pt x="240" y="89"/>
                      </a:lnTo>
                      <a:lnTo>
                        <a:pt x="245" y="107"/>
                      </a:lnTo>
                      <a:lnTo>
                        <a:pt x="245" y="107"/>
                      </a:lnTo>
                      <a:lnTo>
                        <a:pt x="246" y="113"/>
                      </a:lnTo>
                      <a:lnTo>
                        <a:pt x="246" y="113"/>
                      </a:lnTo>
                      <a:lnTo>
                        <a:pt x="246" y="227"/>
                      </a:lnTo>
                      <a:lnTo>
                        <a:pt x="246" y="227"/>
                      </a:ln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3F3F3F"/>
                    </a:solidFill>
                    <a:latin typeface="Arial"/>
                    <a:ea typeface="Arial"/>
                    <a:cs typeface="Arial"/>
                    <a:sym typeface="Arial"/>
                  </a:endParaRPr>
                </a:p>
              </p:txBody>
            </p:sp>
            <p:sp>
              <p:nvSpPr>
                <p:cNvPr id="630" name="Google Shape;630;p31"/>
                <p:cNvSpPr/>
                <p:nvPr/>
              </p:nvSpPr>
              <p:spPr>
                <a:xfrm>
                  <a:off x="4464" y="2266"/>
                  <a:ext cx="168" cy="130"/>
                </a:xfrm>
                <a:custGeom>
                  <a:avLst/>
                  <a:gdLst/>
                  <a:ahLst/>
                  <a:cxnLst/>
                  <a:rect l="l" t="t" r="r" b="b"/>
                  <a:pathLst>
                    <a:path w="336" h="260" extrusionOk="0">
                      <a:moveTo>
                        <a:pt x="167" y="0"/>
                      </a:moveTo>
                      <a:lnTo>
                        <a:pt x="167" y="0"/>
                      </a:lnTo>
                      <a:lnTo>
                        <a:pt x="194" y="0"/>
                      </a:lnTo>
                      <a:lnTo>
                        <a:pt x="219" y="0"/>
                      </a:lnTo>
                      <a:lnTo>
                        <a:pt x="219" y="0"/>
                      </a:lnTo>
                      <a:lnTo>
                        <a:pt x="229" y="2"/>
                      </a:lnTo>
                      <a:lnTo>
                        <a:pt x="240" y="4"/>
                      </a:lnTo>
                      <a:lnTo>
                        <a:pt x="249" y="6"/>
                      </a:lnTo>
                      <a:lnTo>
                        <a:pt x="259" y="11"/>
                      </a:lnTo>
                      <a:lnTo>
                        <a:pt x="269" y="15"/>
                      </a:lnTo>
                      <a:lnTo>
                        <a:pt x="277" y="20"/>
                      </a:lnTo>
                      <a:lnTo>
                        <a:pt x="286" y="26"/>
                      </a:lnTo>
                      <a:lnTo>
                        <a:pt x="294" y="33"/>
                      </a:lnTo>
                      <a:lnTo>
                        <a:pt x="294" y="33"/>
                      </a:lnTo>
                      <a:lnTo>
                        <a:pt x="301" y="40"/>
                      </a:lnTo>
                      <a:lnTo>
                        <a:pt x="308" y="48"/>
                      </a:lnTo>
                      <a:lnTo>
                        <a:pt x="314" y="56"/>
                      </a:lnTo>
                      <a:lnTo>
                        <a:pt x="318" y="64"/>
                      </a:lnTo>
                      <a:lnTo>
                        <a:pt x="323" y="72"/>
                      </a:lnTo>
                      <a:lnTo>
                        <a:pt x="326" y="81"/>
                      </a:lnTo>
                      <a:lnTo>
                        <a:pt x="330" y="90"/>
                      </a:lnTo>
                      <a:lnTo>
                        <a:pt x="332" y="100"/>
                      </a:lnTo>
                      <a:lnTo>
                        <a:pt x="332" y="100"/>
                      </a:lnTo>
                      <a:lnTo>
                        <a:pt x="334" y="113"/>
                      </a:lnTo>
                      <a:lnTo>
                        <a:pt x="336" y="128"/>
                      </a:lnTo>
                      <a:lnTo>
                        <a:pt x="336" y="128"/>
                      </a:lnTo>
                      <a:lnTo>
                        <a:pt x="336" y="223"/>
                      </a:lnTo>
                      <a:lnTo>
                        <a:pt x="336" y="223"/>
                      </a:lnTo>
                      <a:lnTo>
                        <a:pt x="336" y="225"/>
                      </a:lnTo>
                      <a:lnTo>
                        <a:pt x="334" y="228"/>
                      </a:lnTo>
                      <a:lnTo>
                        <a:pt x="332" y="229"/>
                      </a:lnTo>
                      <a:lnTo>
                        <a:pt x="330" y="231"/>
                      </a:lnTo>
                      <a:lnTo>
                        <a:pt x="330" y="231"/>
                      </a:lnTo>
                      <a:lnTo>
                        <a:pt x="317" y="236"/>
                      </a:lnTo>
                      <a:lnTo>
                        <a:pt x="304" y="242"/>
                      </a:lnTo>
                      <a:lnTo>
                        <a:pt x="278" y="248"/>
                      </a:lnTo>
                      <a:lnTo>
                        <a:pt x="251" y="254"/>
                      </a:lnTo>
                      <a:lnTo>
                        <a:pt x="224" y="258"/>
                      </a:lnTo>
                      <a:lnTo>
                        <a:pt x="224" y="258"/>
                      </a:lnTo>
                      <a:lnTo>
                        <a:pt x="202" y="259"/>
                      </a:lnTo>
                      <a:lnTo>
                        <a:pt x="179" y="260"/>
                      </a:lnTo>
                      <a:lnTo>
                        <a:pt x="157" y="259"/>
                      </a:lnTo>
                      <a:lnTo>
                        <a:pt x="135" y="258"/>
                      </a:lnTo>
                      <a:lnTo>
                        <a:pt x="112" y="255"/>
                      </a:lnTo>
                      <a:lnTo>
                        <a:pt x="90" y="252"/>
                      </a:lnTo>
                      <a:lnTo>
                        <a:pt x="68" y="248"/>
                      </a:lnTo>
                      <a:lnTo>
                        <a:pt x="46" y="243"/>
                      </a:lnTo>
                      <a:lnTo>
                        <a:pt x="46" y="243"/>
                      </a:lnTo>
                      <a:lnTo>
                        <a:pt x="3" y="231"/>
                      </a:lnTo>
                      <a:lnTo>
                        <a:pt x="3" y="231"/>
                      </a:lnTo>
                      <a:lnTo>
                        <a:pt x="1" y="229"/>
                      </a:lnTo>
                      <a:lnTo>
                        <a:pt x="0" y="225"/>
                      </a:lnTo>
                      <a:lnTo>
                        <a:pt x="0" y="225"/>
                      </a:lnTo>
                      <a:lnTo>
                        <a:pt x="0" y="176"/>
                      </a:lnTo>
                      <a:lnTo>
                        <a:pt x="0" y="125"/>
                      </a:lnTo>
                      <a:lnTo>
                        <a:pt x="0" y="125"/>
                      </a:lnTo>
                      <a:lnTo>
                        <a:pt x="1" y="108"/>
                      </a:lnTo>
                      <a:lnTo>
                        <a:pt x="4" y="90"/>
                      </a:lnTo>
                      <a:lnTo>
                        <a:pt x="10" y="75"/>
                      </a:lnTo>
                      <a:lnTo>
                        <a:pt x="18" y="60"/>
                      </a:lnTo>
                      <a:lnTo>
                        <a:pt x="27" y="48"/>
                      </a:lnTo>
                      <a:lnTo>
                        <a:pt x="38" y="35"/>
                      </a:lnTo>
                      <a:lnTo>
                        <a:pt x="52" y="25"/>
                      </a:lnTo>
                      <a:lnTo>
                        <a:pt x="67" y="15"/>
                      </a:lnTo>
                      <a:lnTo>
                        <a:pt x="67" y="15"/>
                      </a:lnTo>
                      <a:lnTo>
                        <a:pt x="82" y="8"/>
                      </a:lnTo>
                      <a:lnTo>
                        <a:pt x="97" y="4"/>
                      </a:lnTo>
                      <a:lnTo>
                        <a:pt x="112" y="2"/>
                      </a:lnTo>
                      <a:lnTo>
                        <a:pt x="129" y="0"/>
                      </a:lnTo>
                      <a:lnTo>
                        <a:pt x="129" y="0"/>
                      </a:lnTo>
                      <a:lnTo>
                        <a:pt x="167" y="0"/>
                      </a:lnTo>
                      <a:lnTo>
                        <a:pt x="167" y="0"/>
                      </a:lnTo>
                      <a:lnTo>
                        <a:pt x="167" y="0"/>
                      </a:lnTo>
                      <a:lnTo>
                        <a:pt x="167"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3F3F3F"/>
                    </a:solidFill>
                    <a:latin typeface="Arial"/>
                    <a:ea typeface="Arial"/>
                    <a:cs typeface="Arial"/>
                    <a:sym typeface="Arial"/>
                  </a:endParaRPr>
                </a:p>
              </p:txBody>
            </p:sp>
            <p:sp>
              <p:nvSpPr>
                <p:cNvPr id="631" name="Google Shape;631;p31"/>
                <p:cNvSpPr/>
                <p:nvPr/>
              </p:nvSpPr>
              <p:spPr>
                <a:xfrm>
                  <a:off x="4499" y="2164"/>
                  <a:ext cx="98" cy="98"/>
                </a:xfrm>
                <a:custGeom>
                  <a:avLst/>
                  <a:gdLst/>
                  <a:ahLst/>
                  <a:cxnLst/>
                  <a:rect l="l" t="t" r="r" b="b"/>
                  <a:pathLst>
                    <a:path w="196" h="196" extrusionOk="0">
                      <a:moveTo>
                        <a:pt x="98" y="0"/>
                      </a:moveTo>
                      <a:lnTo>
                        <a:pt x="98" y="0"/>
                      </a:lnTo>
                      <a:lnTo>
                        <a:pt x="108" y="0"/>
                      </a:lnTo>
                      <a:lnTo>
                        <a:pt x="119" y="2"/>
                      </a:lnTo>
                      <a:lnTo>
                        <a:pt x="128" y="4"/>
                      </a:lnTo>
                      <a:lnTo>
                        <a:pt x="137" y="7"/>
                      </a:lnTo>
                      <a:lnTo>
                        <a:pt x="145" y="12"/>
                      </a:lnTo>
                      <a:lnTo>
                        <a:pt x="153" y="17"/>
                      </a:lnTo>
                      <a:lnTo>
                        <a:pt x="162" y="22"/>
                      </a:lnTo>
                      <a:lnTo>
                        <a:pt x="168" y="29"/>
                      </a:lnTo>
                      <a:lnTo>
                        <a:pt x="174" y="36"/>
                      </a:lnTo>
                      <a:lnTo>
                        <a:pt x="180" y="43"/>
                      </a:lnTo>
                      <a:lnTo>
                        <a:pt x="185" y="51"/>
                      </a:lnTo>
                      <a:lnTo>
                        <a:pt x="189" y="60"/>
                      </a:lnTo>
                      <a:lnTo>
                        <a:pt x="193" y="68"/>
                      </a:lnTo>
                      <a:lnTo>
                        <a:pt x="195" y="79"/>
                      </a:lnTo>
                      <a:lnTo>
                        <a:pt x="196" y="88"/>
                      </a:lnTo>
                      <a:lnTo>
                        <a:pt x="196" y="98"/>
                      </a:lnTo>
                      <a:lnTo>
                        <a:pt x="196" y="98"/>
                      </a:lnTo>
                      <a:lnTo>
                        <a:pt x="196" y="109"/>
                      </a:lnTo>
                      <a:lnTo>
                        <a:pt x="195" y="118"/>
                      </a:lnTo>
                      <a:lnTo>
                        <a:pt x="193" y="127"/>
                      </a:lnTo>
                      <a:lnTo>
                        <a:pt x="189" y="136"/>
                      </a:lnTo>
                      <a:lnTo>
                        <a:pt x="185" y="146"/>
                      </a:lnTo>
                      <a:lnTo>
                        <a:pt x="180" y="154"/>
                      </a:lnTo>
                      <a:lnTo>
                        <a:pt x="174" y="161"/>
                      </a:lnTo>
                      <a:lnTo>
                        <a:pt x="167" y="168"/>
                      </a:lnTo>
                      <a:lnTo>
                        <a:pt x="160" y="175"/>
                      </a:lnTo>
                      <a:lnTo>
                        <a:pt x="153" y="179"/>
                      </a:lnTo>
                      <a:lnTo>
                        <a:pt x="145" y="185"/>
                      </a:lnTo>
                      <a:lnTo>
                        <a:pt x="136" y="188"/>
                      </a:lnTo>
                      <a:lnTo>
                        <a:pt x="128" y="192"/>
                      </a:lnTo>
                      <a:lnTo>
                        <a:pt x="118" y="194"/>
                      </a:lnTo>
                      <a:lnTo>
                        <a:pt x="108" y="196"/>
                      </a:lnTo>
                      <a:lnTo>
                        <a:pt x="98" y="196"/>
                      </a:lnTo>
                      <a:lnTo>
                        <a:pt x="98" y="196"/>
                      </a:lnTo>
                      <a:lnTo>
                        <a:pt x="89" y="195"/>
                      </a:lnTo>
                      <a:lnTo>
                        <a:pt x="78" y="194"/>
                      </a:lnTo>
                      <a:lnTo>
                        <a:pt x="69" y="192"/>
                      </a:lnTo>
                      <a:lnTo>
                        <a:pt x="60" y="188"/>
                      </a:lnTo>
                      <a:lnTo>
                        <a:pt x="52" y="185"/>
                      </a:lnTo>
                      <a:lnTo>
                        <a:pt x="44" y="179"/>
                      </a:lnTo>
                      <a:lnTo>
                        <a:pt x="36" y="173"/>
                      </a:lnTo>
                      <a:lnTo>
                        <a:pt x="29" y="168"/>
                      </a:lnTo>
                      <a:lnTo>
                        <a:pt x="22" y="161"/>
                      </a:lnTo>
                      <a:lnTo>
                        <a:pt x="16" y="153"/>
                      </a:lnTo>
                      <a:lnTo>
                        <a:pt x="12" y="145"/>
                      </a:lnTo>
                      <a:lnTo>
                        <a:pt x="8" y="135"/>
                      </a:lnTo>
                      <a:lnTo>
                        <a:pt x="5" y="127"/>
                      </a:lnTo>
                      <a:lnTo>
                        <a:pt x="2" y="117"/>
                      </a:lnTo>
                      <a:lnTo>
                        <a:pt x="0" y="108"/>
                      </a:lnTo>
                      <a:lnTo>
                        <a:pt x="0" y="97"/>
                      </a:lnTo>
                      <a:lnTo>
                        <a:pt x="0" y="97"/>
                      </a:lnTo>
                      <a:lnTo>
                        <a:pt x="1" y="87"/>
                      </a:lnTo>
                      <a:lnTo>
                        <a:pt x="2" y="78"/>
                      </a:lnTo>
                      <a:lnTo>
                        <a:pt x="5" y="68"/>
                      </a:lnTo>
                      <a:lnTo>
                        <a:pt x="8" y="59"/>
                      </a:lnTo>
                      <a:lnTo>
                        <a:pt x="13" y="51"/>
                      </a:lnTo>
                      <a:lnTo>
                        <a:pt x="17" y="43"/>
                      </a:lnTo>
                      <a:lnTo>
                        <a:pt x="23" y="35"/>
                      </a:lnTo>
                      <a:lnTo>
                        <a:pt x="29" y="28"/>
                      </a:lnTo>
                      <a:lnTo>
                        <a:pt x="36" y="22"/>
                      </a:lnTo>
                      <a:lnTo>
                        <a:pt x="44" y="17"/>
                      </a:lnTo>
                      <a:lnTo>
                        <a:pt x="52" y="12"/>
                      </a:lnTo>
                      <a:lnTo>
                        <a:pt x="60" y="7"/>
                      </a:lnTo>
                      <a:lnTo>
                        <a:pt x="69" y="4"/>
                      </a:lnTo>
                      <a:lnTo>
                        <a:pt x="78" y="2"/>
                      </a:lnTo>
                      <a:lnTo>
                        <a:pt x="89" y="0"/>
                      </a:lnTo>
                      <a:lnTo>
                        <a:pt x="98" y="0"/>
                      </a:lnTo>
                      <a:lnTo>
                        <a:pt x="98"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3F3F3F"/>
                    </a:solidFill>
                    <a:latin typeface="Arial"/>
                    <a:ea typeface="Arial"/>
                    <a:cs typeface="Arial"/>
                    <a:sym typeface="Arial"/>
                  </a:endParaRPr>
                </a:p>
              </p:txBody>
            </p:sp>
            <p:sp>
              <p:nvSpPr>
                <p:cNvPr id="632" name="Google Shape;632;p31"/>
                <p:cNvSpPr/>
                <p:nvPr/>
              </p:nvSpPr>
              <p:spPr>
                <a:xfrm>
                  <a:off x="4412" y="2113"/>
                  <a:ext cx="99" cy="98"/>
                </a:xfrm>
                <a:custGeom>
                  <a:avLst/>
                  <a:gdLst/>
                  <a:ahLst/>
                  <a:cxnLst/>
                  <a:rect l="l" t="t" r="r" b="b"/>
                  <a:pathLst>
                    <a:path w="197" h="197" extrusionOk="0">
                      <a:moveTo>
                        <a:pt x="104" y="197"/>
                      </a:moveTo>
                      <a:lnTo>
                        <a:pt x="104" y="197"/>
                      </a:lnTo>
                      <a:lnTo>
                        <a:pt x="95" y="197"/>
                      </a:lnTo>
                      <a:lnTo>
                        <a:pt x="86" y="196"/>
                      </a:lnTo>
                      <a:lnTo>
                        <a:pt x="70" y="192"/>
                      </a:lnTo>
                      <a:lnTo>
                        <a:pt x="55" y="187"/>
                      </a:lnTo>
                      <a:lnTo>
                        <a:pt x="41" y="179"/>
                      </a:lnTo>
                      <a:lnTo>
                        <a:pt x="29" y="168"/>
                      </a:lnTo>
                      <a:lnTo>
                        <a:pt x="18" y="155"/>
                      </a:lnTo>
                      <a:lnTo>
                        <a:pt x="10" y="142"/>
                      </a:lnTo>
                      <a:lnTo>
                        <a:pt x="5" y="127"/>
                      </a:lnTo>
                      <a:lnTo>
                        <a:pt x="5" y="127"/>
                      </a:lnTo>
                      <a:lnTo>
                        <a:pt x="2" y="119"/>
                      </a:lnTo>
                      <a:lnTo>
                        <a:pt x="1" y="110"/>
                      </a:lnTo>
                      <a:lnTo>
                        <a:pt x="0" y="94"/>
                      </a:lnTo>
                      <a:lnTo>
                        <a:pt x="2" y="78"/>
                      </a:lnTo>
                      <a:lnTo>
                        <a:pt x="7" y="63"/>
                      </a:lnTo>
                      <a:lnTo>
                        <a:pt x="14" y="49"/>
                      </a:lnTo>
                      <a:lnTo>
                        <a:pt x="22" y="37"/>
                      </a:lnTo>
                      <a:lnTo>
                        <a:pt x="33" y="25"/>
                      </a:lnTo>
                      <a:lnTo>
                        <a:pt x="40" y="19"/>
                      </a:lnTo>
                      <a:lnTo>
                        <a:pt x="46" y="15"/>
                      </a:lnTo>
                      <a:lnTo>
                        <a:pt x="46" y="15"/>
                      </a:lnTo>
                      <a:lnTo>
                        <a:pt x="59" y="9"/>
                      </a:lnTo>
                      <a:lnTo>
                        <a:pt x="71" y="4"/>
                      </a:lnTo>
                      <a:lnTo>
                        <a:pt x="84" y="1"/>
                      </a:lnTo>
                      <a:lnTo>
                        <a:pt x="96" y="0"/>
                      </a:lnTo>
                      <a:lnTo>
                        <a:pt x="108" y="0"/>
                      </a:lnTo>
                      <a:lnTo>
                        <a:pt x="121" y="2"/>
                      </a:lnTo>
                      <a:lnTo>
                        <a:pt x="134" y="7"/>
                      </a:lnTo>
                      <a:lnTo>
                        <a:pt x="146" y="12"/>
                      </a:lnTo>
                      <a:lnTo>
                        <a:pt x="146" y="12"/>
                      </a:lnTo>
                      <a:lnTo>
                        <a:pt x="158" y="19"/>
                      </a:lnTo>
                      <a:lnTo>
                        <a:pt x="168" y="29"/>
                      </a:lnTo>
                      <a:lnTo>
                        <a:pt x="176" y="38"/>
                      </a:lnTo>
                      <a:lnTo>
                        <a:pt x="183" y="48"/>
                      </a:lnTo>
                      <a:lnTo>
                        <a:pt x="189" y="60"/>
                      </a:lnTo>
                      <a:lnTo>
                        <a:pt x="194" y="71"/>
                      </a:lnTo>
                      <a:lnTo>
                        <a:pt x="196" y="85"/>
                      </a:lnTo>
                      <a:lnTo>
                        <a:pt x="197" y="99"/>
                      </a:lnTo>
                      <a:lnTo>
                        <a:pt x="197" y="99"/>
                      </a:lnTo>
                      <a:lnTo>
                        <a:pt x="196" y="102"/>
                      </a:lnTo>
                      <a:lnTo>
                        <a:pt x="194" y="106"/>
                      </a:lnTo>
                      <a:lnTo>
                        <a:pt x="194" y="106"/>
                      </a:lnTo>
                      <a:lnTo>
                        <a:pt x="186" y="114"/>
                      </a:lnTo>
                      <a:lnTo>
                        <a:pt x="179" y="121"/>
                      </a:lnTo>
                      <a:lnTo>
                        <a:pt x="172" y="129"/>
                      </a:lnTo>
                      <a:lnTo>
                        <a:pt x="167" y="138"/>
                      </a:lnTo>
                      <a:lnTo>
                        <a:pt x="161" y="147"/>
                      </a:lnTo>
                      <a:lnTo>
                        <a:pt x="158" y="157"/>
                      </a:lnTo>
                      <a:lnTo>
                        <a:pt x="155" y="167"/>
                      </a:lnTo>
                      <a:lnTo>
                        <a:pt x="152" y="177"/>
                      </a:lnTo>
                      <a:lnTo>
                        <a:pt x="152" y="177"/>
                      </a:lnTo>
                      <a:lnTo>
                        <a:pt x="150" y="181"/>
                      </a:lnTo>
                      <a:lnTo>
                        <a:pt x="146" y="184"/>
                      </a:lnTo>
                      <a:lnTo>
                        <a:pt x="146" y="184"/>
                      </a:lnTo>
                      <a:lnTo>
                        <a:pt x="136" y="189"/>
                      </a:lnTo>
                      <a:lnTo>
                        <a:pt x="125" y="194"/>
                      </a:lnTo>
                      <a:lnTo>
                        <a:pt x="114" y="196"/>
                      </a:lnTo>
                      <a:lnTo>
                        <a:pt x="104" y="197"/>
                      </a:lnTo>
                      <a:lnTo>
                        <a:pt x="104" y="197"/>
                      </a:ln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3F3F3F"/>
                    </a:solidFill>
                    <a:latin typeface="Arial"/>
                    <a:ea typeface="Arial"/>
                    <a:cs typeface="Arial"/>
                    <a:sym typeface="Arial"/>
                  </a:endParaRPr>
                </a:p>
              </p:txBody>
            </p:sp>
            <p:sp>
              <p:nvSpPr>
                <p:cNvPr id="633" name="Google Shape;633;p31"/>
                <p:cNvSpPr/>
                <p:nvPr/>
              </p:nvSpPr>
              <p:spPr>
                <a:xfrm>
                  <a:off x="4580" y="2113"/>
                  <a:ext cx="98" cy="98"/>
                </a:xfrm>
                <a:custGeom>
                  <a:avLst/>
                  <a:gdLst/>
                  <a:ahLst/>
                  <a:cxnLst/>
                  <a:rect l="l" t="t" r="r" b="b"/>
                  <a:pathLst>
                    <a:path w="196" h="197" extrusionOk="0">
                      <a:moveTo>
                        <a:pt x="98" y="0"/>
                      </a:moveTo>
                      <a:lnTo>
                        <a:pt x="98" y="0"/>
                      </a:lnTo>
                      <a:lnTo>
                        <a:pt x="106" y="1"/>
                      </a:lnTo>
                      <a:lnTo>
                        <a:pt x="115" y="2"/>
                      </a:lnTo>
                      <a:lnTo>
                        <a:pt x="123" y="3"/>
                      </a:lnTo>
                      <a:lnTo>
                        <a:pt x="131" y="5"/>
                      </a:lnTo>
                      <a:lnTo>
                        <a:pt x="138" y="9"/>
                      </a:lnTo>
                      <a:lnTo>
                        <a:pt x="146" y="14"/>
                      </a:lnTo>
                      <a:lnTo>
                        <a:pt x="153" y="17"/>
                      </a:lnTo>
                      <a:lnTo>
                        <a:pt x="160" y="23"/>
                      </a:lnTo>
                      <a:lnTo>
                        <a:pt x="166" y="29"/>
                      </a:lnTo>
                      <a:lnTo>
                        <a:pt x="172" y="34"/>
                      </a:lnTo>
                      <a:lnTo>
                        <a:pt x="176" y="40"/>
                      </a:lnTo>
                      <a:lnTo>
                        <a:pt x="181" y="47"/>
                      </a:lnTo>
                      <a:lnTo>
                        <a:pt x="186" y="55"/>
                      </a:lnTo>
                      <a:lnTo>
                        <a:pt x="189" y="62"/>
                      </a:lnTo>
                      <a:lnTo>
                        <a:pt x="191" y="70"/>
                      </a:lnTo>
                      <a:lnTo>
                        <a:pt x="194" y="79"/>
                      </a:lnTo>
                      <a:lnTo>
                        <a:pt x="194" y="79"/>
                      </a:lnTo>
                      <a:lnTo>
                        <a:pt x="195" y="87"/>
                      </a:lnTo>
                      <a:lnTo>
                        <a:pt x="196" y="97"/>
                      </a:lnTo>
                      <a:lnTo>
                        <a:pt x="196" y="105"/>
                      </a:lnTo>
                      <a:lnTo>
                        <a:pt x="195" y="114"/>
                      </a:lnTo>
                      <a:lnTo>
                        <a:pt x="193" y="122"/>
                      </a:lnTo>
                      <a:lnTo>
                        <a:pt x="190" y="130"/>
                      </a:lnTo>
                      <a:lnTo>
                        <a:pt x="187" y="138"/>
                      </a:lnTo>
                      <a:lnTo>
                        <a:pt x="183" y="146"/>
                      </a:lnTo>
                      <a:lnTo>
                        <a:pt x="179" y="153"/>
                      </a:lnTo>
                      <a:lnTo>
                        <a:pt x="174" y="160"/>
                      </a:lnTo>
                      <a:lnTo>
                        <a:pt x="168" y="167"/>
                      </a:lnTo>
                      <a:lnTo>
                        <a:pt x="163" y="173"/>
                      </a:lnTo>
                      <a:lnTo>
                        <a:pt x="156" y="177"/>
                      </a:lnTo>
                      <a:lnTo>
                        <a:pt x="148" y="183"/>
                      </a:lnTo>
                      <a:lnTo>
                        <a:pt x="141" y="187"/>
                      </a:lnTo>
                      <a:lnTo>
                        <a:pt x="133" y="190"/>
                      </a:lnTo>
                      <a:lnTo>
                        <a:pt x="133" y="190"/>
                      </a:lnTo>
                      <a:lnTo>
                        <a:pt x="123" y="194"/>
                      </a:lnTo>
                      <a:lnTo>
                        <a:pt x="114" y="195"/>
                      </a:lnTo>
                      <a:lnTo>
                        <a:pt x="106" y="196"/>
                      </a:lnTo>
                      <a:lnTo>
                        <a:pt x="97" y="197"/>
                      </a:lnTo>
                      <a:lnTo>
                        <a:pt x="88" y="196"/>
                      </a:lnTo>
                      <a:lnTo>
                        <a:pt x="79" y="195"/>
                      </a:lnTo>
                      <a:lnTo>
                        <a:pt x="70" y="192"/>
                      </a:lnTo>
                      <a:lnTo>
                        <a:pt x="61" y="190"/>
                      </a:lnTo>
                      <a:lnTo>
                        <a:pt x="61" y="190"/>
                      </a:lnTo>
                      <a:lnTo>
                        <a:pt x="59" y="188"/>
                      </a:lnTo>
                      <a:lnTo>
                        <a:pt x="56" y="187"/>
                      </a:lnTo>
                      <a:lnTo>
                        <a:pt x="55" y="184"/>
                      </a:lnTo>
                      <a:lnTo>
                        <a:pt x="55" y="181"/>
                      </a:lnTo>
                      <a:lnTo>
                        <a:pt x="55" y="181"/>
                      </a:lnTo>
                      <a:lnTo>
                        <a:pt x="53" y="170"/>
                      </a:lnTo>
                      <a:lnTo>
                        <a:pt x="49" y="160"/>
                      </a:lnTo>
                      <a:lnTo>
                        <a:pt x="46" y="150"/>
                      </a:lnTo>
                      <a:lnTo>
                        <a:pt x="40" y="140"/>
                      </a:lnTo>
                      <a:lnTo>
                        <a:pt x="34" y="131"/>
                      </a:lnTo>
                      <a:lnTo>
                        <a:pt x="29" y="123"/>
                      </a:lnTo>
                      <a:lnTo>
                        <a:pt x="21" y="115"/>
                      </a:lnTo>
                      <a:lnTo>
                        <a:pt x="13" y="107"/>
                      </a:lnTo>
                      <a:lnTo>
                        <a:pt x="13" y="107"/>
                      </a:lnTo>
                      <a:lnTo>
                        <a:pt x="2" y="99"/>
                      </a:lnTo>
                      <a:lnTo>
                        <a:pt x="2" y="99"/>
                      </a:lnTo>
                      <a:lnTo>
                        <a:pt x="0" y="97"/>
                      </a:lnTo>
                      <a:lnTo>
                        <a:pt x="0" y="93"/>
                      </a:lnTo>
                      <a:lnTo>
                        <a:pt x="0" y="93"/>
                      </a:lnTo>
                      <a:lnTo>
                        <a:pt x="1" y="82"/>
                      </a:lnTo>
                      <a:lnTo>
                        <a:pt x="3" y="70"/>
                      </a:lnTo>
                      <a:lnTo>
                        <a:pt x="7" y="60"/>
                      </a:lnTo>
                      <a:lnTo>
                        <a:pt x="13" y="49"/>
                      </a:lnTo>
                      <a:lnTo>
                        <a:pt x="18" y="40"/>
                      </a:lnTo>
                      <a:lnTo>
                        <a:pt x="25" y="31"/>
                      </a:lnTo>
                      <a:lnTo>
                        <a:pt x="33" y="24"/>
                      </a:lnTo>
                      <a:lnTo>
                        <a:pt x="44" y="16"/>
                      </a:lnTo>
                      <a:lnTo>
                        <a:pt x="44" y="16"/>
                      </a:lnTo>
                      <a:lnTo>
                        <a:pt x="56" y="9"/>
                      </a:lnTo>
                      <a:lnTo>
                        <a:pt x="69" y="4"/>
                      </a:lnTo>
                      <a:lnTo>
                        <a:pt x="83" y="1"/>
                      </a:lnTo>
                      <a:lnTo>
                        <a:pt x="98" y="0"/>
                      </a:lnTo>
                      <a:lnTo>
                        <a:pt x="98"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3F3F3F"/>
                    </a:solidFill>
                    <a:latin typeface="Arial"/>
                    <a:ea typeface="Arial"/>
                    <a:cs typeface="Arial"/>
                    <a:sym typeface="Arial"/>
                  </a:endParaRPr>
                </a:p>
              </p:txBody>
            </p:sp>
            <p:sp>
              <p:nvSpPr>
                <p:cNvPr id="634" name="Google Shape;634;p31"/>
                <p:cNvSpPr/>
                <p:nvPr/>
              </p:nvSpPr>
              <p:spPr>
                <a:xfrm>
                  <a:off x="4262" y="1919"/>
                  <a:ext cx="563" cy="604"/>
                </a:xfrm>
                <a:custGeom>
                  <a:avLst/>
                  <a:gdLst/>
                  <a:ahLst/>
                  <a:cxnLst/>
                  <a:rect l="l" t="t" r="r" b="b"/>
                  <a:pathLst>
                    <a:path w="1126" h="1208" extrusionOk="0">
                      <a:moveTo>
                        <a:pt x="0" y="648"/>
                      </a:moveTo>
                      <a:lnTo>
                        <a:pt x="0" y="648"/>
                      </a:lnTo>
                      <a:lnTo>
                        <a:pt x="0" y="623"/>
                      </a:lnTo>
                      <a:lnTo>
                        <a:pt x="2" y="597"/>
                      </a:lnTo>
                      <a:lnTo>
                        <a:pt x="6" y="571"/>
                      </a:lnTo>
                      <a:lnTo>
                        <a:pt x="9" y="546"/>
                      </a:lnTo>
                      <a:lnTo>
                        <a:pt x="15" y="520"/>
                      </a:lnTo>
                      <a:lnTo>
                        <a:pt x="21" y="496"/>
                      </a:lnTo>
                      <a:lnTo>
                        <a:pt x="29" y="472"/>
                      </a:lnTo>
                      <a:lnTo>
                        <a:pt x="37" y="449"/>
                      </a:lnTo>
                      <a:lnTo>
                        <a:pt x="46" y="425"/>
                      </a:lnTo>
                      <a:lnTo>
                        <a:pt x="57" y="403"/>
                      </a:lnTo>
                      <a:lnTo>
                        <a:pt x="68" y="380"/>
                      </a:lnTo>
                      <a:lnTo>
                        <a:pt x="81" y="359"/>
                      </a:lnTo>
                      <a:lnTo>
                        <a:pt x="93" y="337"/>
                      </a:lnTo>
                      <a:lnTo>
                        <a:pt x="108" y="317"/>
                      </a:lnTo>
                      <a:lnTo>
                        <a:pt x="123" y="298"/>
                      </a:lnTo>
                      <a:lnTo>
                        <a:pt x="138" y="278"/>
                      </a:lnTo>
                      <a:lnTo>
                        <a:pt x="156" y="260"/>
                      </a:lnTo>
                      <a:lnTo>
                        <a:pt x="173" y="242"/>
                      </a:lnTo>
                      <a:lnTo>
                        <a:pt x="190" y="225"/>
                      </a:lnTo>
                      <a:lnTo>
                        <a:pt x="210" y="209"/>
                      </a:lnTo>
                      <a:lnTo>
                        <a:pt x="228" y="194"/>
                      </a:lnTo>
                      <a:lnTo>
                        <a:pt x="249" y="179"/>
                      </a:lnTo>
                      <a:lnTo>
                        <a:pt x="270" y="166"/>
                      </a:lnTo>
                      <a:lnTo>
                        <a:pt x="291" y="153"/>
                      </a:lnTo>
                      <a:lnTo>
                        <a:pt x="313" y="142"/>
                      </a:lnTo>
                      <a:lnTo>
                        <a:pt x="336" y="132"/>
                      </a:lnTo>
                      <a:lnTo>
                        <a:pt x="359" y="121"/>
                      </a:lnTo>
                      <a:lnTo>
                        <a:pt x="382" y="113"/>
                      </a:lnTo>
                      <a:lnTo>
                        <a:pt x="406" y="105"/>
                      </a:lnTo>
                      <a:lnTo>
                        <a:pt x="430" y="99"/>
                      </a:lnTo>
                      <a:lnTo>
                        <a:pt x="455" y="93"/>
                      </a:lnTo>
                      <a:lnTo>
                        <a:pt x="480" y="90"/>
                      </a:lnTo>
                      <a:lnTo>
                        <a:pt x="480" y="90"/>
                      </a:lnTo>
                      <a:lnTo>
                        <a:pt x="493" y="88"/>
                      </a:lnTo>
                      <a:lnTo>
                        <a:pt x="497" y="85"/>
                      </a:lnTo>
                      <a:lnTo>
                        <a:pt x="501" y="83"/>
                      </a:lnTo>
                      <a:lnTo>
                        <a:pt x="503" y="78"/>
                      </a:lnTo>
                      <a:lnTo>
                        <a:pt x="505" y="74"/>
                      </a:lnTo>
                      <a:lnTo>
                        <a:pt x="506" y="68"/>
                      </a:lnTo>
                      <a:lnTo>
                        <a:pt x="505" y="61"/>
                      </a:lnTo>
                      <a:lnTo>
                        <a:pt x="505" y="61"/>
                      </a:lnTo>
                      <a:lnTo>
                        <a:pt x="504" y="51"/>
                      </a:lnTo>
                      <a:lnTo>
                        <a:pt x="504" y="40"/>
                      </a:lnTo>
                      <a:lnTo>
                        <a:pt x="505" y="20"/>
                      </a:lnTo>
                      <a:lnTo>
                        <a:pt x="505" y="20"/>
                      </a:lnTo>
                      <a:lnTo>
                        <a:pt x="506" y="13"/>
                      </a:lnTo>
                      <a:lnTo>
                        <a:pt x="508" y="8"/>
                      </a:lnTo>
                      <a:lnTo>
                        <a:pt x="510" y="5"/>
                      </a:lnTo>
                      <a:lnTo>
                        <a:pt x="512" y="1"/>
                      </a:lnTo>
                      <a:lnTo>
                        <a:pt x="517" y="0"/>
                      </a:lnTo>
                      <a:lnTo>
                        <a:pt x="520" y="0"/>
                      </a:lnTo>
                      <a:lnTo>
                        <a:pt x="525" y="2"/>
                      </a:lnTo>
                      <a:lnTo>
                        <a:pt x="531" y="5"/>
                      </a:lnTo>
                      <a:lnTo>
                        <a:pt x="531" y="5"/>
                      </a:lnTo>
                      <a:lnTo>
                        <a:pt x="616" y="66"/>
                      </a:lnTo>
                      <a:lnTo>
                        <a:pt x="700" y="127"/>
                      </a:lnTo>
                      <a:lnTo>
                        <a:pt x="700" y="127"/>
                      </a:lnTo>
                      <a:lnTo>
                        <a:pt x="705" y="132"/>
                      </a:lnTo>
                      <a:lnTo>
                        <a:pt x="708" y="135"/>
                      </a:lnTo>
                      <a:lnTo>
                        <a:pt x="711" y="140"/>
                      </a:lnTo>
                      <a:lnTo>
                        <a:pt x="711" y="143"/>
                      </a:lnTo>
                      <a:lnTo>
                        <a:pt x="711" y="148"/>
                      </a:lnTo>
                      <a:lnTo>
                        <a:pt x="708" y="152"/>
                      </a:lnTo>
                      <a:lnTo>
                        <a:pt x="705" y="156"/>
                      </a:lnTo>
                      <a:lnTo>
                        <a:pt x="700" y="159"/>
                      </a:lnTo>
                      <a:lnTo>
                        <a:pt x="700" y="159"/>
                      </a:lnTo>
                      <a:lnTo>
                        <a:pt x="616" y="222"/>
                      </a:lnTo>
                      <a:lnTo>
                        <a:pt x="531" y="282"/>
                      </a:lnTo>
                      <a:lnTo>
                        <a:pt x="531" y="282"/>
                      </a:lnTo>
                      <a:lnTo>
                        <a:pt x="526" y="285"/>
                      </a:lnTo>
                      <a:lnTo>
                        <a:pt x="520" y="287"/>
                      </a:lnTo>
                      <a:lnTo>
                        <a:pt x="517" y="287"/>
                      </a:lnTo>
                      <a:lnTo>
                        <a:pt x="513" y="286"/>
                      </a:lnTo>
                      <a:lnTo>
                        <a:pt x="510" y="284"/>
                      </a:lnTo>
                      <a:lnTo>
                        <a:pt x="508" y="280"/>
                      </a:lnTo>
                      <a:lnTo>
                        <a:pt x="506" y="275"/>
                      </a:lnTo>
                      <a:lnTo>
                        <a:pt x="505" y="269"/>
                      </a:lnTo>
                      <a:lnTo>
                        <a:pt x="505" y="269"/>
                      </a:lnTo>
                      <a:lnTo>
                        <a:pt x="505" y="252"/>
                      </a:lnTo>
                      <a:lnTo>
                        <a:pt x="505" y="234"/>
                      </a:lnTo>
                      <a:lnTo>
                        <a:pt x="505" y="234"/>
                      </a:lnTo>
                      <a:lnTo>
                        <a:pt x="506" y="227"/>
                      </a:lnTo>
                      <a:lnTo>
                        <a:pt x="505" y="222"/>
                      </a:lnTo>
                      <a:lnTo>
                        <a:pt x="504" y="217"/>
                      </a:lnTo>
                      <a:lnTo>
                        <a:pt x="501" y="213"/>
                      </a:lnTo>
                      <a:lnTo>
                        <a:pt x="497" y="211"/>
                      </a:lnTo>
                      <a:lnTo>
                        <a:pt x="493" y="210"/>
                      </a:lnTo>
                      <a:lnTo>
                        <a:pt x="487" y="211"/>
                      </a:lnTo>
                      <a:lnTo>
                        <a:pt x="479" y="212"/>
                      </a:lnTo>
                      <a:lnTo>
                        <a:pt x="479" y="212"/>
                      </a:lnTo>
                      <a:lnTo>
                        <a:pt x="452" y="218"/>
                      </a:lnTo>
                      <a:lnTo>
                        <a:pt x="426" y="226"/>
                      </a:lnTo>
                      <a:lnTo>
                        <a:pt x="399" y="237"/>
                      </a:lnTo>
                      <a:lnTo>
                        <a:pt x="374" y="247"/>
                      </a:lnTo>
                      <a:lnTo>
                        <a:pt x="350" y="260"/>
                      </a:lnTo>
                      <a:lnTo>
                        <a:pt x="326" y="273"/>
                      </a:lnTo>
                      <a:lnTo>
                        <a:pt x="303" y="290"/>
                      </a:lnTo>
                      <a:lnTo>
                        <a:pt x="282" y="307"/>
                      </a:lnTo>
                      <a:lnTo>
                        <a:pt x="282" y="307"/>
                      </a:lnTo>
                      <a:lnTo>
                        <a:pt x="267" y="320"/>
                      </a:lnTo>
                      <a:lnTo>
                        <a:pt x="254" y="332"/>
                      </a:lnTo>
                      <a:lnTo>
                        <a:pt x="241" y="345"/>
                      </a:lnTo>
                      <a:lnTo>
                        <a:pt x="228" y="359"/>
                      </a:lnTo>
                      <a:lnTo>
                        <a:pt x="217" y="373"/>
                      </a:lnTo>
                      <a:lnTo>
                        <a:pt x="207" y="388"/>
                      </a:lnTo>
                      <a:lnTo>
                        <a:pt x="196" y="402"/>
                      </a:lnTo>
                      <a:lnTo>
                        <a:pt x="187" y="417"/>
                      </a:lnTo>
                      <a:lnTo>
                        <a:pt x="178" y="432"/>
                      </a:lnTo>
                      <a:lnTo>
                        <a:pt x="170" y="448"/>
                      </a:lnTo>
                      <a:lnTo>
                        <a:pt x="163" y="464"/>
                      </a:lnTo>
                      <a:lnTo>
                        <a:pt x="156" y="479"/>
                      </a:lnTo>
                      <a:lnTo>
                        <a:pt x="143" y="512"/>
                      </a:lnTo>
                      <a:lnTo>
                        <a:pt x="134" y="546"/>
                      </a:lnTo>
                      <a:lnTo>
                        <a:pt x="128" y="579"/>
                      </a:lnTo>
                      <a:lnTo>
                        <a:pt x="125" y="614"/>
                      </a:lnTo>
                      <a:lnTo>
                        <a:pt x="123" y="647"/>
                      </a:lnTo>
                      <a:lnTo>
                        <a:pt x="125" y="682"/>
                      </a:lnTo>
                      <a:lnTo>
                        <a:pt x="129" y="716"/>
                      </a:lnTo>
                      <a:lnTo>
                        <a:pt x="136" y="751"/>
                      </a:lnTo>
                      <a:lnTo>
                        <a:pt x="145" y="785"/>
                      </a:lnTo>
                      <a:lnTo>
                        <a:pt x="151" y="801"/>
                      </a:lnTo>
                      <a:lnTo>
                        <a:pt x="158" y="817"/>
                      </a:lnTo>
                      <a:lnTo>
                        <a:pt x="158" y="817"/>
                      </a:lnTo>
                      <a:lnTo>
                        <a:pt x="165" y="834"/>
                      </a:lnTo>
                      <a:lnTo>
                        <a:pt x="173" y="850"/>
                      </a:lnTo>
                      <a:lnTo>
                        <a:pt x="181" y="865"/>
                      </a:lnTo>
                      <a:lnTo>
                        <a:pt x="190" y="880"/>
                      </a:lnTo>
                      <a:lnTo>
                        <a:pt x="201" y="895"/>
                      </a:lnTo>
                      <a:lnTo>
                        <a:pt x="211" y="910"/>
                      </a:lnTo>
                      <a:lnTo>
                        <a:pt x="222" y="923"/>
                      </a:lnTo>
                      <a:lnTo>
                        <a:pt x="233" y="937"/>
                      </a:lnTo>
                      <a:lnTo>
                        <a:pt x="245" y="950"/>
                      </a:lnTo>
                      <a:lnTo>
                        <a:pt x="257" y="962"/>
                      </a:lnTo>
                      <a:lnTo>
                        <a:pt x="283" y="985"/>
                      </a:lnTo>
                      <a:lnTo>
                        <a:pt x="310" y="1006"/>
                      </a:lnTo>
                      <a:lnTo>
                        <a:pt x="339" y="1025"/>
                      </a:lnTo>
                      <a:lnTo>
                        <a:pt x="369" y="1041"/>
                      </a:lnTo>
                      <a:lnTo>
                        <a:pt x="401" y="1055"/>
                      </a:lnTo>
                      <a:lnTo>
                        <a:pt x="434" y="1066"/>
                      </a:lnTo>
                      <a:lnTo>
                        <a:pt x="468" y="1075"/>
                      </a:lnTo>
                      <a:lnTo>
                        <a:pt x="485" y="1079"/>
                      </a:lnTo>
                      <a:lnTo>
                        <a:pt x="502" y="1082"/>
                      </a:lnTo>
                      <a:lnTo>
                        <a:pt x="520" y="1083"/>
                      </a:lnTo>
                      <a:lnTo>
                        <a:pt x="538" y="1086"/>
                      </a:lnTo>
                      <a:lnTo>
                        <a:pt x="556" y="1086"/>
                      </a:lnTo>
                      <a:lnTo>
                        <a:pt x="573" y="1086"/>
                      </a:lnTo>
                      <a:lnTo>
                        <a:pt x="592" y="1086"/>
                      </a:lnTo>
                      <a:lnTo>
                        <a:pt x="609" y="1085"/>
                      </a:lnTo>
                      <a:lnTo>
                        <a:pt x="609" y="1085"/>
                      </a:lnTo>
                      <a:lnTo>
                        <a:pt x="629" y="1081"/>
                      </a:lnTo>
                      <a:lnTo>
                        <a:pt x="648" y="1079"/>
                      </a:lnTo>
                      <a:lnTo>
                        <a:pt x="667" y="1074"/>
                      </a:lnTo>
                      <a:lnTo>
                        <a:pt x="685" y="1070"/>
                      </a:lnTo>
                      <a:lnTo>
                        <a:pt x="704" y="1064"/>
                      </a:lnTo>
                      <a:lnTo>
                        <a:pt x="721" y="1057"/>
                      </a:lnTo>
                      <a:lnTo>
                        <a:pt x="738" y="1050"/>
                      </a:lnTo>
                      <a:lnTo>
                        <a:pt x="756" y="1042"/>
                      </a:lnTo>
                      <a:lnTo>
                        <a:pt x="773" y="1034"/>
                      </a:lnTo>
                      <a:lnTo>
                        <a:pt x="789" y="1025"/>
                      </a:lnTo>
                      <a:lnTo>
                        <a:pt x="805" y="1014"/>
                      </a:lnTo>
                      <a:lnTo>
                        <a:pt x="820" y="1004"/>
                      </a:lnTo>
                      <a:lnTo>
                        <a:pt x="835" y="992"/>
                      </a:lnTo>
                      <a:lnTo>
                        <a:pt x="850" y="980"/>
                      </a:lnTo>
                      <a:lnTo>
                        <a:pt x="864" y="967"/>
                      </a:lnTo>
                      <a:lnTo>
                        <a:pt x="878" y="954"/>
                      </a:lnTo>
                      <a:lnTo>
                        <a:pt x="891" y="940"/>
                      </a:lnTo>
                      <a:lnTo>
                        <a:pt x="903" y="926"/>
                      </a:lnTo>
                      <a:lnTo>
                        <a:pt x="915" y="911"/>
                      </a:lnTo>
                      <a:lnTo>
                        <a:pt x="926" y="896"/>
                      </a:lnTo>
                      <a:lnTo>
                        <a:pt x="937" y="881"/>
                      </a:lnTo>
                      <a:lnTo>
                        <a:pt x="946" y="865"/>
                      </a:lnTo>
                      <a:lnTo>
                        <a:pt x="955" y="848"/>
                      </a:lnTo>
                      <a:lnTo>
                        <a:pt x="963" y="832"/>
                      </a:lnTo>
                      <a:lnTo>
                        <a:pt x="971" y="815"/>
                      </a:lnTo>
                      <a:lnTo>
                        <a:pt x="978" y="797"/>
                      </a:lnTo>
                      <a:lnTo>
                        <a:pt x="984" y="779"/>
                      </a:lnTo>
                      <a:lnTo>
                        <a:pt x="990" y="760"/>
                      </a:lnTo>
                      <a:lnTo>
                        <a:pt x="994" y="742"/>
                      </a:lnTo>
                      <a:lnTo>
                        <a:pt x="998" y="723"/>
                      </a:lnTo>
                      <a:lnTo>
                        <a:pt x="1000" y="705"/>
                      </a:lnTo>
                      <a:lnTo>
                        <a:pt x="1003" y="685"/>
                      </a:lnTo>
                      <a:lnTo>
                        <a:pt x="1003" y="685"/>
                      </a:lnTo>
                      <a:lnTo>
                        <a:pt x="1004" y="658"/>
                      </a:lnTo>
                      <a:lnTo>
                        <a:pt x="1004" y="630"/>
                      </a:lnTo>
                      <a:lnTo>
                        <a:pt x="1003" y="603"/>
                      </a:lnTo>
                      <a:lnTo>
                        <a:pt x="999" y="578"/>
                      </a:lnTo>
                      <a:lnTo>
                        <a:pt x="994" y="553"/>
                      </a:lnTo>
                      <a:lnTo>
                        <a:pt x="989" y="527"/>
                      </a:lnTo>
                      <a:lnTo>
                        <a:pt x="982" y="503"/>
                      </a:lnTo>
                      <a:lnTo>
                        <a:pt x="973" y="479"/>
                      </a:lnTo>
                      <a:lnTo>
                        <a:pt x="963" y="456"/>
                      </a:lnTo>
                      <a:lnTo>
                        <a:pt x="951" y="434"/>
                      </a:lnTo>
                      <a:lnTo>
                        <a:pt x="938" y="411"/>
                      </a:lnTo>
                      <a:lnTo>
                        <a:pt x="923" y="390"/>
                      </a:lnTo>
                      <a:lnTo>
                        <a:pt x="907" y="369"/>
                      </a:lnTo>
                      <a:lnTo>
                        <a:pt x="889" y="348"/>
                      </a:lnTo>
                      <a:lnTo>
                        <a:pt x="871" y="329"/>
                      </a:lnTo>
                      <a:lnTo>
                        <a:pt x="850" y="310"/>
                      </a:lnTo>
                      <a:lnTo>
                        <a:pt x="850" y="310"/>
                      </a:lnTo>
                      <a:lnTo>
                        <a:pt x="840" y="301"/>
                      </a:lnTo>
                      <a:lnTo>
                        <a:pt x="830" y="291"/>
                      </a:lnTo>
                      <a:lnTo>
                        <a:pt x="826" y="285"/>
                      </a:lnTo>
                      <a:lnTo>
                        <a:pt x="823" y="278"/>
                      </a:lnTo>
                      <a:lnTo>
                        <a:pt x="820" y="271"/>
                      </a:lnTo>
                      <a:lnTo>
                        <a:pt x="819" y="264"/>
                      </a:lnTo>
                      <a:lnTo>
                        <a:pt x="819" y="264"/>
                      </a:lnTo>
                      <a:lnTo>
                        <a:pt x="819" y="254"/>
                      </a:lnTo>
                      <a:lnTo>
                        <a:pt x="819" y="245"/>
                      </a:lnTo>
                      <a:lnTo>
                        <a:pt x="821" y="235"/>
                      </a:lnTo>
                      <a:lnTo>
                        <a:pt x="824" y="227"/>
                      </a:lnTo>
                      <a:lnTo>
                        <a:pt x="828" y="220"/>
                      </a:lnTo>
                      <a:lnTo>
                        <a:pt x="834" y="213"/>
                      </a:lnTo>
                      <a:lnTo>
                        <a:pt x="841" y="208"/>
                      </a:lnTo>
                      <a:lnTo>
                        <a:pt x="849" y="202"/>
                      </a:lnTo>
                      <a:lnTo>
                        <a:pt x="849" y="202"/>
                      </a:lnTo>
                      <a:lnTo>
                        <a:pt x="858" y="197"/>
                      </a:lnTo>
                      <a:lnTo>
                        <a:pt x="868" y="195"/>
                      </a:lnTo>
                      <a:lnTo>
                        <a:pt x="877" y="194"/>
                      </a:lnTo>
                      <a:lnTo>
                        <a:pt x="886" y="194"/>
                      </a:lnTo>
                      <a:lnTo>
                        <a:pt x="894" y="196"/>
                      </a:lnTo>
                      <a:lnTo>
                        <a:pt x="903" y="200"/>
                      </a:lnTo>
                      <a:lnTo>
                        <a:pt x="911" y="204"/>
                      </a:lnTo>
                      <a:lnTo>
                        <a:pt x="919" y="210"/>
                      </a:lnTo>
                      <a:lnTo>
                        <a:pt x="919" y="210"/>
                      </a:lnTo>
                      <a:lnTo>
                        <a:pt x="943" y="230"/>
                      </a:lnTo>
                      <a:lnTo>
                        <a:pt x="963" y="250"/>
                      </a:lnTo>
                      <a:lnTo>
                        <a:pt x="983" y="271"/>
                      </a:lnTo>
                      <a:lnTo>
                        <a:pt x="1003" y="293"/>
                      </a:lnTo>
                      <a:lnTo>
                        <a:pt x="1020" y="317"/>
                      </a:lnTo>
                      <a:lnTo>
                        <a:pt x="1037" y="342"/>
                      </a:lnTo>
                      <a:lnTo>
                        <a:pt x="1052" y="366"/>
                      </a:lnTo>
                      <a:lnTo>
                        <a:pt x="1066" y="392"/>
                      </a:lnTo>
                      <a:lnTo>
                        <a:pt x="1066" y="392"/>
                      </a:lnTo>
                      <a:lnTo>
                        <a:pt x="1081" y="426"/>
                      </a:lnTo>
                      <a:lnTo>
                        <a:pt x="1095" y="458"/>
                      </a:lnTo>
                      <a:lnTo>
                        <a:pt x="1105" y="492"/>
                      </a:lnTo>
                      <a:lnTo>
                        <a:pt x="1113" y="526"/>
                      </a:lnTo>
                      <a:lnTo>
                        <a:pt x="1120" y="560"/>
                      </a:lnTo>
                      <a:lnTo>
                        <a:pt x="1124" y="593"/>
                      </a:lnTo>
                      <a:lnTo>
                        <a:pt x="1126" y="626"/>
                      </a:lnTo>
                      <a:lnTo>
                        <a:pt x="1126" y="661"/>
                      </a:lnTo>
                      <a:lnTo>
                        <a:pt x="1124" y="693"/>
                      </a:lnTo>
                      <a:lnTo>
                        <a:pt x="1120" y="727"/>
                      </a:lnTo>
                      <a:lnTo>
                        <a:pt x="1114" y="759"/>
                      </a:lnTo>
                      <a:lnTo>
                        <a:pt x="1106" y="791"/>
                      </a:lnTo>
                      <a:lnTo>
                        <a:pt x="1096" y="823"/>
                      </a:lnTo>
                      <a:lnTo>
                        <a:pt x="1084" y="854"/>
                      </a:lnTo>
                      <a:lnTo>
                        <a:pt x="1072" y="884"/>
                      </a:lnTo>
                      <a:lnTo>
                        <a:pt x="1057" y="914"/>
                      </a:lnTo>
                      <a:lnTo>
                        <a:pt x="1041" y="941"/>
                      </a:lnTo>
                      <a:lnTo>
                        <a:pt x="1022" y="969"/>
                      </a:lnTo>
                      <a:lnTo>
                        <a:pt x="1003" y="996"/>
                      </a:lnTo>
                      <a:lnTo>
                        <a:pt x="982" y="1021"/>
                      </a:lnTo>
                      <a:lnTo>
                        <a:pt x="959" y="1045"/>
                      </a:lnTo>
                      <a:lnTo>
                        <a:pt x="934" y="1067"/>
                      </a:lnTo>
                      <a:lnTo>
                        <a:pt x="909" y="1089"/>
                      </a:lnTo>
                      <a:lnTo>
                        <a:pt x="883" y="1109"/>
                      </a:lnTo>
                      <a:lnTo>
                        <a:pt x="854" y="1127"/>
                      </a:lnTo>
                      <a:lnTo>
                        <a:pt x="825" y="1143"/>
                      </a:lnTo>
                      <a:lnTo>
                        <a:pt x="794" y="1158"/>
                      </a:lnTo>
                      <a:lnTo>
                        <a:pt x="763" y="1172"/>
                      </a:lnTo>
                      <a:lnTo>
                        <a:pt x="729" y="1183"/>
                      </a:lnTo>
                      <a:lnTo>
                        <a:pt x="696" y="1192"/>
                      </a:lnTo>
                      <a:lnTo>
                        <a:pt x="661" y="1199"/>
                      </a:lnTo>
                      <a:lnTo>
                        <a:pt x="624" y="1205"/>
                      </a:lnTo>
                      <a:lnTo>
                        <a:pt x="624" y="1205"/>
                      </a:lnTo>
                      <a:lnTo>
                        <a:pt x="598" y="1207"/>
                      </a:lnTo>
                      <a:lnTo>
                        <a:pt x="570" y="1208"/>
                      </a:lnTo>
                      <a:lnTo>
                        <a:pt x="543" y="1207"/>
                      </a:lnTo>
                      <a:lnTo>
                        <a:pt x="517" y="1206"/>
                      </a:lnTo>
                      <a:lnTo>
                        <a:pt x="490" y="1202"/>
                      </a:lnTo>
                      <a:lnTo>
                        <a:pt x="464" y="1199"/>
                      </a:lnTo>
                      <a:lnTo>
                        <a:pt x="438" y="1193"/>
                      </a:lnTo>
                      <a:lnTo>
                        <a:pt x="413" y="1187"/>
                      </a:lnTo>
                      <a:lnTo>
                        <a:pt x="389" y="1179"/>
                      </a:lnTo>
                      <a:lnTo>
                        <a:pt x="363" y="1171"/>
                      </a:lnTo>
                      <a:lnTo>
                        <a:pt x="340" y="1161"/>
                      </a:lnTo>
                      <a:lnTo>
                        <a:pt x="316" y="1150"/>
                      </a:lnTo>
                      <a:lnTo>
                        <a:pt x="294" y="1139"/>
                      </a:lnTo>
                      <a:lnTo>
                        <a:pt x="271" y="1125"/>
                      </a:lnTo>
                      <a:lnTo>
                        <a:pt x="250" y="1111"/>
                      </a:lnTo>
                      <a:lnTo>
                        <a:pt x="228" y="1096"/>
                      </a:lnTo>
                      <a:lnTo>
                        <a:pt x="209" y="1081"/>
                      </a:lnTo>
                      <a:lnTo>
                        <a:pt x="189" y="1064"/>
                      </a:lnTo>
                      <a:lnTo>
                        <a:pt x="171" y="1046"/>
                      </a:lnTo>
                      <a:lnTo>
                        <a:pt x="152" y="1028"/>
                      </a:lnTo>
                      <a:lnTo>
                        <a:pt x="135" y="1008"/>
                      </a:lnTo>
                      <a:lnTo>
                        <a:pt x="119" y="989"/>
                      </a:lnTo>
                      <a:lnTo>
                        <a:pt x="104" y="967"/>
                      </a:lnTo>
                      <a:lnTo>
                        <a:pt x="89" y="946"/>
                      </a:lnTo>
                      <a:lnTo>
                        <a:pt x="75" y="923"/>
                      </a:lnTo>
                      <a:lnTo>
                        <a:pt x="63" y="900"/>
                      </a:lnTo>
                      <a:lnTo>
                        <a:pt x="52" y="876"/>
                      </a:lnTo>
                      <a:lnTo>
                        <a:pt x="40" y="851"/>
                      </a:lnTo>
                      <a:lnTo>
                        <a:pt x="31" y="826"/>
                      </a:lnTo>
                      <a:lnTo>
                        <a:pt x="23" y="801"/>
                      </a:lnTo>
                      <a:lnTo>
                        <a:pt x="16" y="774"/>
                      </a:lnTo>
                      <a:lnTo>
                        <a:pt x="10" y="746"/>
                      </a:lnTo>
                      <a:lnTo>
                        <a:pt x="10" y="746"/>
                      </a:lnTo>
                      <a:lnTo>
                        <a:pt x="6" y="721"/>
                      </a:lnTo>
                      <a:lnTo>
                        <a:pt x="3" y="696"/>
                      </a:lnTo>
                      <a:lnTo>
                        <a:pt x="1" y="671"/>
                      </a:lnTo>
                      <a:lnTo>
                        <a:pt x="0" y="648"/>
                      </a:lnTo>
                      <a:lnTo>
                        <a:pt x="0" y="648"/>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3F3F3F"/>
                    </a:solidFill>
                    <a:latin typeface="Arial"/>
                    <a:ea typeface="Arial"/>
                    <a:cs typeface="Arial"/>
                    <a:sym typeface="Arial"/>
                  </a:endParaRPr>
                </a:p>
              </p:txBody>
            </p:sp>
          </p:grpSp>
          <p:pic>
            <p:nvPicPr>
              <p:cNvPr id="635" name="Google Shape;635;p31"/>
              <p:cNvPicPr preferRelativeResize="0"/>
              <p:nvPr/>
            </p:nvPicPr>
            <p:blipFill rotWithShape="1">
              <a:blip r:embed="rId3">
                <a:alphaModFix/>
              </a:blip>
              <a:srcRect/>
              <a:stretch/>
            </p:blipFill>
            <p:spPr>
              <a:xfrm>
                <a:off x="-1422659" y="6030087"/>
                <a:ext cx="327829" cy="293566"/>
              </a:xfrm>
              <a:prstGeom prst="rect">
                <a:avLst/>
              </a:prstGeom>
              <a:noFill/>
              <a:ln>
                <a:noFill/>
              </a:ln>
            </p:spPr>
          </p:pic>
        </p:grpSp>
      </p:grpSp>
      <p:pic>
        <p:nvPicPr>
          <p:cNvPr id="636" name="Google Shape;636;p31"/>
          <p:cNvPicPr preferRelativeResize="0"/>
          <p:nvPr/>
        </p:nvPicPr>
        <p:blipFill rotWithShape="1">
          <a:blip r:embed="rId4">
            <a:alphaModFix/>
          </a:blip>
          <a:srcRect/>
          <a:stretch/>
        </p:blipFill>
        <p:spPr>
          <a:xfrm>
            <a:off x="6257223" y="603159"/>
            <a:ext cx="3708250" cy="36576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6"/>
          <p:cNvSpPr txBox="1"/>
          <p:nvPr/>
        </p:nvSpPr>
        <p:spPr>
          <a:xfrm>
            <a:off x="923215" y="1629629"/>
            <a:ext cx="8994900" cy="711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3F3F3F"/>
              </a:buClr>
              <a:buSzPts val="2200"/>
              <a:buFont typeface="Arial"/>
              <a:buNone/>
            </a:pPr>
            <a:r>
              <a:rPr lang="en-US" sz="2200" b="0" i="0" u="none" strike="noStrike" cap="none">
                <a:solidFill>
                  <a:srgbClr val="3F3F3F"/>
                </a:solidFill>
                <a:latin typeface="Open Sans"/>
                <a:ea typeface="Open Sans"/>
                <a:cs typeface="Open Sans"/>
                <a:sym typeface="Open Sans"/>
              </a:rPr>
              <a:t>By the end of this lesson, you will be able to:</a:t>
            </a:r>
            <a:endParaRPr sz="1800" b="0" i="0" u="none" strike="noStrike" cap="none">
              <a:solidFill>
                <a:srgbClr val="3F3F3F"/>
              </a:solidFill>
              <a:latin typeface="Open Sans"/>
              <a:ea typeface="Open Sans"/>
              <a:cs typeface="Open Sans"/>
              <a:sym typeface="Open Sans"/>
            </a:endParaRPr>
          </a:p>
        </p:txBody>
      </p:sp>
      <p:sp>
        <p:nvSpPr>
          <p:cNvPr id="217" name="Google Shape;217;p6"/>
          <p:cNvSpPr txBox="1">
            <a:spLocks noGrp="1"/>
          </p:cNvSpPr>
          <p:nvPr>
            <p:ph type="body" idx="1"/>
          </p:nvPr>
        </p:nvSpPr>
        <p:spPr>
          <a:xfrm>
            <a:off x="1490550" y="2590458"/>
            <a:ext cx="7963140" cy="54864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rgbClr val="3F3F3F"/>
              </a:buClr>
              <a:buSzPts val="2200"/>
              <a:buFont typeface="Arial"/>
              <a:buNone/>
            </a:pPr>
            <a:r>
              <a:rPr lang="en-US" sz="2200" b="0" i="0" u="none" strike="noStrike" cap="none">
                <a:solidFill>
                  <a:srgbClr val="3F3F3F"/>
                </a:solidFill>
                <a:latin typeface="Open Sans"/>
                <a:ea typeface="Open Sans"/>
                <a:cs typeface="Open Sans"/>
                <a:sym typeface="Open Sans"/>
              </a:rPr>
              <a:t>Use Java methods</a:t>
            </a:r>
            <a:endParaRPr>
              <a:solidFill>
                <a:srgbClr val="3F3F3F"/>
              </a:solidFill>
              <a:latin typeface="Open Sans"/>
              <a:ea typeface="Open Sans"/>
              <a:cs typeface="Open Sans"/>
              <a:sym typeface="Open Sans"/>
            </a:endParaRPr>
          </a:p>
        </p:txBody>
      </p:sp>
      <p:sp>
        <p:nvSpPr>
          <p:cNvPr id="218" name="Google Shape;218;p6"/>
          <p:cNvSpPr txBox="1">
            <a:spLocks noGrp="1"/>
          </p:cNvSpPr>
          <p:nvPr>
            <p:ph type="body" idx="2"/>
          </p:nvPr>
        </p:nvSpPr>
        <p:spPr>
          <a:xfrm>
            <a:off x="1490550" y="3520357"/>
            <a:ext cx="7963140" cy="54864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rgbClr val="3F3F3F"/>
              </a:buClr>
              <a:buSzPts val="2200"/>
              <a:buFont typeface="Arial"/>
              <a:buNone/>
            </a:pPr>
            <a:r>
              <a:rPr lang="en-US">
                <a:solidFill>
                  <a:srgbClr val="3F3F3F"/>
                </a:solidFill>
                <a:latin typeface="Open Sans"/>
                <a:ea typeface="Open Sans"/>
                <a:cs typeface="Open Sans"/>
                <a:sym typeface="Open Sans"/>
              </a:rPr>
              <a:t>Create and overload constructors</a:t>
            </a:r>
            <a:endParaRPr>
              <a:solidFill>
                <a:srgbClr val="3F3F3F"/>
              </a:solidFill>
              <a:latin typeface="Open Sans"/>
              <a:ea typeface="Open Sans"/>
              <a:cs typeface="Open Sans"/>
              <a:sym typeface="Open Sans"/>
            </a:endParaRPr>
          </a:p>
        </p:txBody>
      </p:sp>
      <p:sp>
        <p:nvSpPr>
          <p:cNvPr id="219" name="Google Shape;219;p6"/>
          <p:cNvSpPr txBox="1">
            <a:spLocks noGrp="1"/>
          </p:cNvSpPr>
          <p:nvPr>
            <p:ph type="body" idx="3"/>
          </p:nvPr>
        </p:nvSpPr>
        <p:spPr>
          <a:xfrm>
            <a:off x="1490550" y="4450256"/>
            <a:ext cx="7963140" cy="54864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rgbClr val="3F3F3F"/>
              </a:buClr>
              <a:buSzPts val="2200"/>
              <a:buFont typeface="Arial"/>
              <a:buNone/>
            </a:pPr>
            <a:r>
              <a:rPr lang="en-US">
                <a:solidFill>
                  <a:srgbClr val="3F3F3F"/>
                </a:solidFill>
                <a:latin typeface="Open Sans"/>
                <a:ea typeface="Open Sans"/>
                <a:cs typeface="Open Sans"/>
                <a:sym typeface="Open Sans"/>
              </a:rPr>
              <a:t>Demonstrate collections</a:t>
            </a:r>
            <a:endParaRPr>
              <a:solidFill>
                <a:srgbClr val="3F3F3F"/>
              </a:solidFill>
              <a:latin typeface="Open Sans"/>
              <a:ea typeface="Open Sans"/>
              <a:cs typeface="Open Sans"/>
              <a:sym typeface="Open Sans"/>
            </a:endParaRPr>
          </a:p>
        </p:txBody>
      </p:sp>
      <p:sp>
        <p:nvSpPr>
          <p:cNvPr id="220" name="Google Shape;220;p6"/>
          <p:cNvSpPr txBox="1">
            <a:spLocks noGrp="1"/>
          </p:cNvSpPr>
          <p:nvPr>
            <p:ph type="body" idx="4"/>
          </p:nvPr>
        </p:nvSpPr>
        <p:spPr>
          <a:xfrm>
            <a:off x="1490550" y="5380155"/>
            <a:ext cx="7963140" cy="54864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rgbClr val="3F3F3F"/>
              </a:buClr>
              <a:buSzPts val="2200"/>
              <a:buFont typeface="Arial"/>
              <a:buNone/>
            </a:pPr>
            <a:r>
              <a:rPr lang="en-US">
                <a:solidFill>
                  <a:srgbClr val="3F3F3F"/>
                </a:solidFill>
                <a:latin typeface="Open Sans"/>
                <a:ea typeface="Open Sans"/>
                <a:cs typeface="Open Sans"/>
                <a:sym typeface="Open Sans"/>
              </a:rPr>
              <a:t>Use inner classes in code</a:t>
            </a:r>
            <a:endParaRPr>
              <a:solidFill>
                <a:srgbClr val="3F3F3F"/>
              </a:solidFill>
              <a:latin typeface="Open Sans"/>
              <a:ea typeface="Open Sans"/>
              <a:cs typeface="Open Sans"/>
              <a:sym typeface="Open Sans"/>
            </a:endParaRPr>
          </a:p>
        </p:txBody>
      </p:sp>
      <p:sp>
        <p:nvSpPr>
          <p:cNvPr id="221" name="Google Shape;221;p6"/>
          <p:cNvSpPr txBox="1">
            <a:spLocks noGrp="1"/>
          </p:cNvSpPr>
          <p:nvPr>
            <p:ph type="body" idx="4294967295"/>
          </p:nvPr>
        </p:nvSpPr>
        <p:spPr>
          <a:xfrm>
            <a:off x="1496695" y="6310054"/>
            <a:ext cx="7950851" cy="587375"/>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3F3F3F"/>
              </a:buClr>
              <a:buSzPts val="2200"/>
              <a:buNone/>
            </a:pPr>
            <a:r>
              <a:rPr lang="en-US" sz="2200">
                <a:solidFill>
                  <a:srgbClr val="3F3F3F"/>
                </a:solidFill>
                <a:latin typeface="Open Sans"/>
                <a:ea typeface="Open Sans"/>
                <a:cs typeface="Open Sans"/>
                <a:sym typeface="Open Sans"/>
              </a:rPr>
              <a:t>Declare, initialize, and use single-dimensional as well as multidimensional arrays</a:t>
            </a:r>
            <a:endParaRPr>
              <a:solidFill>
                <a:srgbClr val="3F3F3F"/>
              </a:solidFill>
              <a:latin typeface="Open Sans"/>
              <a:ea typeface="Open Sans"/>
              <a:cs typeface="Open Sans"/>
              <a:sym typeface="Open Sans"/>
            </a:endParaRPr>
          </a:p>
        </p:txBody>
      </p:sp>
      <p:sp>
        <p:nvSpPr>
          <p:cNvPr id="222" name="Google Shape;222;p6"/>
          <p:cNvSpPr txBox="1">
            <a:spLocks noGrp="1"/>
          </p:cNvSpPr>
          <p:nvPr>
            <p:ph type="body" idx="4294967295"/>
          </p:nvPr>
        </p:nvSpPr>
        <p:spPr>
          <a:xfrm>
            <a:off x="1490550" y="7278688"/>
            <a:ext cx="7963140" cy="585787"/>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3F3F3F"/>
              </a:buClr>
              <a:buSzPts val="2200"/>
              <a:buNone/>
            </a:pPr>
            <a:r>
              <a:rPr lang="en-US" sz="2200">
                <a:solidFill>
                  <a:srgbClr val="3F3F3F"/>
                </a:solidFill>
                <a:latin typeface="Open Sans"/>
                <a:ea typeface="Open Sans"/>
                <a:cs typeface="Open Sans"/>
                <a:sym typeface="Open Sans"/>
              </a:rPr>
              <a:t>Demonstrate regular expressions</a:t>
            </a:r>
            <a:endParaRPr>
              <a:solidFill>
                <a:srgbClr val="3F3F3F"/>
              </a:solidFill>
              <a:latin typeface="Open Sans"/>
              <a:ea typeface="Open Sans"/>
              <a:cs typeface="Open Sans"/>
              <a:sym typeface="Open Sans"/>
            </a:endParaRPr>
          </a:p>
        </p:txBody>
      </p:sp>
      <p:pic>
        <p:nvPicPr>
          <p:cNvPr id="223" name="Google Shape;223;p6"/>
          <p:cNvPicPr preferRelativeResize="0"/>
          <p:nvPr/>
        </p:nvPicPr>
        <p:blipFill rotWithShape="1">
          <a:blip r:embed="rId3">
            <a:alphaModFix/>
          </a:blip>
          <a:srcRect/>
          <a:stretch/>
        </p:blipFill>
        <p:spPr>
          <a:xfrm>
            <a:off x="923223" y="2577254"/>
            <a:ext cx="489335" cy="489335"/>
          </a:xfrm>
          <a:prstGeom prst="rect">
            <a:avLst/>
          </a:prstGeom>
          <a:noFill/>
          <a:ln>
            <a:noFill/>
          </a:ln>
        </p:spPr>
      </p:pic>
      <p:pic>
        <p:nvPicPr>
          <p:cNvPr id="224" name="Google Shape;224;p6"/>
          <p:cNvPicPr preferRelativeResize="0"/>
          <p:nvPr/>
        </p:nvPicPr>
        <p:blipFill rotWithShape="1">
          <a:blip r:embed="rId3">
            <a:alphaModFix/>
          </a:blip>
          <a:srcRect/>
          <a:stretch/>
        </p:blipFill>
        <p:spPr>
          <a:xfrm>
            <a:off x="923223" y="3499932"/>
            <a:ext cx="489335" cy="489335"/>
          </a:xfrm>
          <a:prstGeom prst="rect">
            <a:avLst/>
          </a:prstGeom>
          <a:noFill/>
          <a:ln>
            <a:noFill/>
          </a:ln>
        </p:spPr>
      </p:pic>
      <p:pic>
        <p:nvPicPr>
          <p:cNvPr id="225" name="Google Shape;225;p6"/>
          <p:cNvPicPr preferRelativeResize="0"/>
          <p:nvPr/>
        </p:nvPicPr>
        <p:blipFill rotWithShape="1">
          <a:blip r:embed="rId3">
            <a:alphaModFix/>
          </a:blip>
          <a:srcRect/>
          <a:stretch/>
        </p:blipFill>
        <p:spPr>
          <a:xfrm>
            <a:off x="923223" y="6198728"/>
            <a:ext cx="489335" cy="489335"/>
          </a:xfrm>
          <a:prstGeom prst="rect">
            <a:avLst/>
          </a:prstGeom>
          <a:noFill/>
          <a:ln>
            <a:noFill/>
          </a:ln>
        </p:spPr>
      </p:pic>
      <p:pic>
        <p:nvPicPr>
          <p:cNvPr id="226" name="Google Shape;226;p6"/>
          <p:cNvPicPr preferRelativeResize="0"/>
          <p:nvPr/>
        </p:nvPicPr>
        <p:blipFill rotWithShape="1">
          <a:blip r:embed="rId3">
            <a:alphaModFix/>
          </a:blip>
          <a:srcRect/>
          <a:stretch/>
        </p:blipFill>
        <p:spPr>
          <a:xfrm>
            <a:off x="923223" y="4422610"/>
            <a:ext cx="489335" cy="489335"/>
          </a:xfrm>
          <a:prstGeom prst="rect">
            <a:avLst/>
          </a:prstGeom>
          <a:noFill/>
          <a:ln>
            <a:noFill/>
          </a:ln>
        </p:spPr>
      </p:pic>
      <p:pic>
        <p:nvPicPr>
          <p:cNvPr id="227" name="Google Shape;227;p6"/>
          <p:cNvPicPr preferRelativeResize="0"/>
          <p:nvPr/>
        </p:nvPicPr>
        <p:blipFill rotWithShape="1">
          <a:blip r:embed="rId3">
            <a:alphaModFix/>
          </a:blip>
          <a:srcRect/>
          <a:stretch/>
        </p:blipFill>
        <p:spPr>
          <a:xfrm>
            <a:off x="923223" y="7306168"/>
            <a:ext cx="489335" cy="489335"/>
          </a:xfrm>
          <a:prstGeom prst="rect">
            <a:avLst/>
          </a:prstGeom>
          <a:noFill/>
          <a:ln>
            <a:noFill/>
          </a:ln>
        </p:spPr>
      </p:pic>
      <p:pic>
        <p:nvPicPr>
          <p:cNvPr id="228" name="Google Shape;228;p6"/>
          <p:cNvPicPr preferRelativeResize="0"/>
          <p:nvPr/>
        </p:nvPicPr>
        <p:blipFill rotWithShape="1">
          <a:blip r:embed="rId3">
            <a:alphaModFix/>
          </a:blip>
          <a:srcRect/>
          <a:stretch/>
        </p:blipFill>
        <p:spPr>
          <a:xfrm>
            <a:off x="923223" y="5347170"/>
            <a:ext cx="489335" cy="48933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41"/>
        <p:cNvGrpSpPr/>
        <p:nvPr/>
      </p:nvGrpSpPr>
      <p:grpSpPr>
        <a:xfrm>
          <a:off x="0" y="0"/>
          <a:ext cx="0" cy="0"/>
          <a:chOff x="0" y="0"/>
          <a:chExt cx="0" cy="0"/>
        </a:xfrm>
      </p:grpSpPr>
      <p:sp>
        <p:nvSpPr>
          <p:cNvPr id="642" name="Google Shape;642;p32"/>
          <p:cNvSpPr txBox="1">
            <a:spLocks noGrp="1"/>
          </p:cNvSpPr>
          <p:nvPr>
            <p:ph type="title"/>
          </p:nvPr>
        </p:nvSpPr>
        <p:spPr>
          <a:xfrm>
            <a:off x="812800" y="436395"/>
            <a:ext cx="10666185" cy="665045"/>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4400"/>
              <a:buNone/>
            </a:pPr>
            <a:r>
              <a:rPr lang="en-US"/>
              <a:t>Inner Classes</a:t>
            </a:r>
            <a:endParaRPr/>
          </a:p>
        </p:txBody>
      </p:sp>
      <p:sp>
        <p:nvSpPr>
          <p:cNvPr id="643" name="Google Shape;643;p32"/>
          <p:cNvSpPr txBox="1">
            <a:spLocks noGrp="1"/>
          </p:cNvSpPr>
          <p:nvPr>
            <p:ph type="body" idx="1"/>
          </p:nvPr>
        </p:nvSpPr>
        <p:spPr>
          <a:xfrm>
            <a:off x="1902091" y="2363465"/>
            <a:ext cx="12451817" cy="5527418"/>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Clr>
                <a:srgbClr val="000000"/>
              </a:buClr>
              <a:buSzPts val="2200"/>
              <a:buNone/>
            </a:pPr>
            <a:r>
              <a:rPr lang="en-US" b="1">
                <a:solidFill>
                  <a:srgbClr val="3F3F3F"/>
                </a:solidFill>
                <a:latin typeface="Open Sans"/>
                <a:ea typeface="Open Sans"/>
                <a:cs typeface="Open Sans"/>
                <a:sym typeface="Open Sans"/>
              </a:rPr>
              <a:t>Problem Statement: </a:t>
            </a:r>
            <a:endParaRPr>
              <a:solidFill>
                <a:srgbClr val="3F3F3F"/>
              </a:solidFill>
            </a:endParaRPr>
          </a:p>
          <a:p>
            <a:pPr marL="0" lvl="0" indent="0" algn="l" rtl="0">
              <a:lnSpc>
                <a:spcPct val="115000"/>
              </a:lnSpc>
              <a:spcBef>
                <a:spcPts val="0"/>
              </a:spcBef>
              <a:spcAft>
                <a:spcPts val="0"/>
              </a:spcAft>
              <a:buClr>
                <a:srgbClr val="000000"/>
              </a:buClr>
              <a:buSzPts val="2200"/>
              <a:buNone/>
            </a:pPr>
            <a:r>
              <a:rPr lang="en-US">
                <a:solidFill>
                  <a:srgbClr val="3F3F3F"/>
                </a:solidFill>
                <a:latin typeface="Open Sans"/>
                <a:ea typeface="Open Sans"/>
                <a:cs typeface="Open Sans"/>
                <a:sym typeface="Open Sans"/>
              </a:rPr>
              <a:t>Write a program to demonstrate the working of inner classes.</a:t>
            </a:r>
            <a:endParaRPr>
              <a:solidFill>
                <a:srgbClr val="3F3F3F"/>
              </a:solidFill>
            </a:endParaRPr>
          </a:p>
        </p:txBody>
      </p:sp>
      <p:sp>
        <p:nvSpPr>
          <p:cNvPr id="644" name="Google Shape;644;p32"/>
          <p:cNvSpPr txBox="1"/>
          <p:nvPr/>
        </p:nvSpPr>
        <p:spPr>
          <a:xfrm>
            <a:off x="12591457" y="1765347"/>
            <a:ext cx="3484800" cy="3582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rgbClr val="0F547B"/>
              </a:buClr>
              <a:buSzPts val="700"/>
              <a:buFont typeface="Arial"/>
              <a:buNone/>
            </a:pPr>
            <a:r>
              <a:rPr lang="en-US" sz="2200" b="1" i="0" u="none" strike="noStrike" cap="none">
                <a:solidFill>
                  <a:srgbClr val="0F547B"/>
                </a:solidFill>
                <a:latin typeface="Open Sans"/>
                <a:ea typeface="Open Sans"/>
                <a:cs typeface="Open Sans"/>
                <a:sym typeface="Open Sans"/>
              </a:rPr>
              <a:t>Duration: 15 min.</a:t>
            </a:r>
            <a:endParaRPr sz="2200" b="1" i="0" u="none" strike="noStrike" cap="none">
              <a:solidFill>
                <a:srgbClr val="000000"/>
              </a:solidFill>
              <a:latin typeface="Open Sans"/>
              <a:ea typeface="Open Sans"/>
              <a:cs typeface="Open Sans"/>
              <a:sym typeface="Open Sans"/>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649"/>
        <p:cNvGrpSpPr/>
        <p:nvPr/>
      </p:nvGrpSpPr>
      <p:grpSpPr>
        <a:xfrm>
          <a:off x="0" y="0"/>
          <a:ext cx="0" cy="0"/>
          <a:chOff x="0" y="0"/>
          <a:chExt cx="0" cy="0"/>
        </a:xfrm>
      </p:grpSpPr>
      <p:sp>
        <p:nvSpPr>
          <p:cNvPr id="650" name="Google Shape;650;p33"/>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3200"/>
              <a:buNone/>
            </a:pPr>
            <a:r>
              <a:rPr lang="en-US">
                <a:latin typeface="Open Sans"/>
                <a:ea typeface="Open Sans"/>
                <a:cs typeface="Open Sans"/>
                <a:sym typeface="Open Sans"/>
              </a:rPr>
              <a:t>Assisted Practice: Guidelines </a:t>
            </a:r>
            <a:endParaRPr>
              <a:latin typeface="Open Sans"/>
              <a:ea typeface="Open Sans"/>
              <a:cs typeface="Open Sans"/>
              <a:sym typeface="Open Sans"/>
            </a:endParaRPr>
          </a:p>
        </p:txBody>
      </p:sp>
      <p:sp>
        <p:nvSpPr>
          <p:cNvPr id="651" name="Google Shape;651;p33"/>
          <p:cNvSpPr txBox="1"/>
          <p:nvPr/>
        </p:nvSpPr>
        <p:spPr>
          <a:xfrm>
            <a:off x="1775629" y="1560093"/>
            <a:ext cx="9063821" cy="4185505"/>
          </a:xfrm>
          <a:prstGeom prst="rect">
            <a:avLst/>
          </a:prstGeom>
          <a:noFill/>
          <a:ln>
            <a:noFill/>
          </a:ln>
        </p:spPr>
        <p:txBody>
          <a:bodyPr spcFirstLastPara="1" wrap="square" lIns="91425" tIns="45700" rIns="91425" bIns="45700" anchor="t" anchorCtr="0">
            <a:spAutoFit/>
          </a:bodyPr>
          <a:lstStyle/>
          <a:p>
            <a:pPr marL="0" marR="0" lvl="0" indent="0" algn="l" rtl="0">
              <a:lnSpc>
                <a:spcPct val="115000"/>
              </a:lnSpc>
              <a:spcBef>
                <a:spcPts val="0"/>
              </a:spcBef>
              <a:spcAft>
                <a:spcPts val="0"/>
              </a:spcAft>
              <a:buNone/>
            </a:pPr>
            <a:r>
              <a:rPr lang="en-US" sz="2200">
                <a:solidFill>
                  <a:srgbClr val="3F3F3F"/>
                </a:solidFill>
                <a:latin typeface="Open Sans"/>
                <a:ea typeface="Open Sans"/>
                <a:cs typeface="Open Sans"/>
                <a:sym typeface="Open Sans"/>
              </a:rPr>
              <a:t>Steps to demonstrate the inner classes:</a:t>
            </a:r>
            <a:endParaRPr sz="2200">
              <a:solidFill>
                <a:srgbClr val="3F3F3F"/>
              </a:solidFill>
              <a:latin typeface="Open Sans"/>
              <a:ea typeface="Open Sans"/>
              <a:cs typeface="Open Sans"/>
              <a:sym typeface="Open Sans"/>
            </a:endParaRPr>
          </a:p>
          <a:p>
            <a:pPr marL="457200" marR="0" lvl="0" indent="-457200" algn="l" rtl="0">
              <a:lnSpc>
                <a:spcPct val="115000"/>
              </a:lnSpc>
              <a:spcBef>
                <a:spcPts val="0"/>
              </a:spcBef>
              <a:spcAft>
                <a:spcPts val="0"/>
              </a:spcAft>
              <a:buClr>
                <a:srgbClr val="3F3F3F"/>
              </a:buClr>
              <a:buSzPts val="2200"/>
              <a:buFont typeface="Open Sans"/>
              <a:buAutoNum type="arabicPeriod"/>
            </a:pPr>
            <a:r>
              <a:rPr lang="en-US" sz="2200" b="0" i="0" u="none" strike="noStrike" cap="none">
                <a:solidFill>
                  <a:srgbClr val="3F3F3F"/>
                </a:solidFill>
                <a:latin typeface="Open Sans"/>
                <a:ea typeface="Open Sans"/>
                <a:cs typeface="Open Sans"/>
                <a:sym typeface="Open Sans"/>
              </a:rPr>
              <a:t>Create a Java project in your IDE</a:t>
            </a:r>
            <a:endParaRPr sz="1400" b="0" i="0" u="none" strike="noStrike" cap="none">
              <a:solidFill>
                <a:srgbClr val="3F3F3F"/>
              </a:solidFill>
              <a:latin typeface="Arial"/>
              <a:ea typeface="Arial"/>
              <a:cs typeface="Arial"/>
              <a:sym typeface="Arial"/>
            </a:endParaRPr>
          </a:p>
          <a:p>
            <a:pPr marL="457200" marR="0" lvl="0" indent="-457200" algn="l" rtl="0">
              <a:lnSpc>
                <a:spcPct val="115000"/>
              </a:lnSpc>
              <a:spcBef>
                <a:spcPts val="0"/>
              </a:spcBef>
              <a:spcAft>
                <a:spcPts val="0"/>
              </a:spcAft>
              <a:buClr>
                <a:srgbClr val="3F3F3F"/>
              </a:buClr>
              <a:buSzPts val="2200"/>
              <a:buFont typeface="Open Sans"/>
              <a:buAutoNum type="arabicPeriod"/>
            </a:pPr>
            <a:r>
              <a:rPr lang="en-US" sz="2200" b="0" i="0" u="none" strike="noStrike" cap="none">
                <a:solidFill>
                  <a:srgbClr val="3F3F3F"/>
                </a:solidFill>
                <a:latin typeface="Open Sans"/>
                <a:ea typeface="Open Sans"/>
                <a:cs typeface="Open Sans"/>
                <a:sym typeface="Open Sans"/>
              </a:rPr>
              <a:t>Write a program in Java to create an inner class</a:t>
            </a:r>
            <a:endParaRPr sz="1400" b="0" i="0" u="none" strike="noStrike" cap="none">
              <a:solidFill>
                <a:srgbClr val="3F3F3F"/>
              </a:solidFill>
              <a:latin typeface="Arial"/>
              <a:ea typeface="Arial"/>
              <a:cs typeface="Arial"/>
              <a:sym typeface="Arial"/>
            </a:endParaRPr>
          </a:p>
          <a:p>
            <a:pPr marL="457200" marR="0" lvl="0" indent="-457200" algn="l" rtl="0">
              <a:lnSpc>
                <a:spcPct val="115000"/>
              </a:lnSpc>
              <a:spcBef>
                <a:spcPts val="0"/>
              </a:spcBef>
              <a:spcAft>
                <a:spcPts val="0"/>
              </a:spcAft>
              <a:buClr>
                <a:srgbClr val="3F3F3F"/>
              </a:buClr>
              <a:buSzPts val="2200"/>
              <a:buFont typeface="Open Sans"/>
              <a:buAutoNum type="arabicPeriod"/>
            </a:pPr>
            <a:r>
              <a:rPr lang="en-US" sz="2200" b="0" i="0" u="none" strike="noStrike" cap="none">
                <a:solidFill>
                  <a:srgbClr val="3F3F3F"/>
                </a:solidFill>
                <a:latin typeface="Open Sans"/>
                <a:ea typeface="Open Sans"/>
                <a:cs typeface="Open Sans"/>
                <a:sym typeface="Open Sans"/>
              </a:rPr>
              <a:t>Initialize the .git file</a:t>
            </a:r>
            <a:endParaRPr sz="1400" b="0" i="0" u="none" strike="noStrike" cap="none">
              <a:solidFill>
                <a:srgbClr val="3F3F3F"/>
              </a:solidFill>
              <a:latin typeface="Arial"/>
              <a:ea typeface="Arial"/>
              <a:cs typeface="Arial"/>
              <a:sym typeface="Arial"/>
            </a:endParaRPr>
          </a:p>
          <a:p>
            <a:pPr marL="457200" marR="0" lvl="0" indent="-457200" algn="l" rtl="0">
              <a:lnSpc>
                <a:spcPct val="115000"/>
              </a:lnSpc>
              <a:spcBef>
                <a:spcPts val="0"/>
              </a:spcBef>
              <a:spcAft>
                <a:spcPts val="0"/>
              </a:spcAft>
              <a:buClr>
                <a:srgbClr val="3F3F3F"/>
              </a:buClr>
              <a:buSzPts val="2200"/>
              <a:buFont typeface="Open Sans"/>
              <a:buAutoNum type="arabicPeriod"/>
            </a:pPr>
            <a:r>
              <a:rPr lang="en-US" sz="2200" b="0" i="0" u="none" strike="noStrike" cap="none">
                <a:solidFill>
                  <a:srgbClr val="3F3F3F"/>
                </a:solidFill>
                <a:latin typeface="Open Sans"/>
                <a:ea typeface="Open Sans"/>
                <a:cs typeface="Open Sans"/>
                <a:sym typeface="Open Sans"/>
              </a:rPr>
              <a:t>Add and commit the program files</a:t>
            </a:r>
            <a:endParaRPr sz="1400" b="0" i="0" u="none" strike="noStrike" cap="none">
              <a:solidFill>
                <a:srgbClr val="3F3F3F"/>
              </a:solidFill>
              <a:latin typeface="Arial"/>
              <a:ea typeface="Arial"/>
              <a:cs typeface="Arial"/>
              <a:sym typeface="Arial"/>
            </a:endParaRPr>
          </a:p>
          <a:p>
            <a:pPr marL="457200" marR="0" lvl="0" indent="-457200" algn="l" rtl="0">
              <a:lnSpc>
                <a:spcPct val="115000"/>
              </a:lnSpc>
              <a:spcBef>
                <a:spcPts val="0"/>
              </a:spcBef>
              <a:spcAft>
                <a:spcPts val="0"/>
              </a:spcAft>
              <a:buClr>
                <a:srgbClr val="3F3F3F"/>
              </a:buClr>
              <a:buSzPts val="2200"/>
              <a:buFont typeface="Open Sans"/>
              <a:buAutoNum type="arabicPeriod"/>
            </a:pPr>
            <a:r>
              <a:rPr lang="en-US" sz="2200" b="0" i="0" u="none" strike="noStrike" cap="none">
                <a:solidFill>
                  <a:srgbClr val="3F3F3F"/>
                </a:solidFill>
                <a:latin typeface="Open Sans"/>
                <a:ea typeface="Open Sans"/>
                <a:cs typeface="Open Sans"/>
                <a:sym typeface="Open Sans"/>
              </a:rPr>
              <a:t>Push the code to your GitHub repositor</a:t>
            </a:r>
            <a:r>
              <a:rPr lang="en-US" sz="2200">
                <a:solidFill>
                  <a:srgbClr val="3F3F3F"/>
                </a:solidFill>
                <a:latin typeface="Open Sans"/>
                <a:ea typeface="Open Sans"/>
                <a:cs typeface="Open Sans"/>
                <a:sym typeface="Open Sans"/>
              </a:rPr>
              <a:t>ies</a:t>
            </a:r>
            <a:endParaRPr sz="1400" b="0" i="0" u="none" strike="noStrike" cap="none">
              <a:solidFill>
                <a:srgbClr val="3F3F3F"/>
              </a:solidFill>
              <a:latin typeface="Arial"/>
              <a:ea typeface="Arial"/>
              <a:cs typeface="Arial"/>
              <a:sym typeface="Arial"/>
            </a:endParaRPr>
          </a:p>
        </p:txBody>
      </p:sp>
      <p:pic>
        <p:nvPicPr>
          <p:cNvPr id="652" name="Google Shape;652;p33"/>
          <p:cNvPicPr preferRelativeResize="0"/>
          <p:nvPr/>
        </p:nvPicPr>
        <p:blipFill rotWithShape="1">
          <a:blip r:embed="rId3">
            <a:alphaModFix/>
          </a:blip>
          <a:srcRect/>
          <a:stretch/>
        </p:blipFill>
        <p:spPr>
          <a:xfrm>
            <a:off x="4246025" y="603150"/>
            <a:ext cx="7689651" cy="3657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656"/>
        <p:cNvGrpSpPr/>
        <p:nvPr/>
      </p:nvGrpSpPr>
      <p:grpSpPr>
        <a:xfrm>
          <a:off x="0" y="0"/>
          <a:ext cx="0" cy="0"/>
          <a:chOff x="0" y="0"/>
          <a:chExt cx="0" cy="0"/>
        </a:xfrm>
      </p:grpSpPr>
      <p:sp>
        <p:nvSpPr>
          <p:cNvPr id="657" name="Google Shape;657;p34"/>
          <p:cNvSpPr txBox="1">
            <a:spLocks noGrp="1"/>
          </p:cNvSpPr>
          <p:nvPr>
            <p:ph type="body" idx="1"/>
          </p:nvPr>
        </p:nvSpPr>
        <p:spPr>
          <a:xfrm>
            <a:off x="0" y="4114800"/>
            <a:ext cx="16256001" cy="914400"/>
          </a:xfrm>
          <a:prstGeom prst="rect">
            <a:avLst/>
          </a:prstGeom>
          <a:noFill/>
          <a:ln>
            <a:noFill/>
          </a:ln>
        </p:spPr>
        <p:txBody>
          <a:bodyPr spcFirstLastPara="1" wrap="square" lIns="91425" tIns="91425" rIns="91425" bIns="91425" anchor="t" anchorCtr="0">
            <a:noAutofit/>
          </a:bodyPr>
          <a:lstStyle/>
          <a:p>
            <a:pPr marL="50800" lvl="0" indent="0" algn="ctr" rtl="0">
              <a:lnSpc>
                <a:spcPct val="90000"/>
              </a:lnSpc>
              <a:spcBef>
                <a:spcPts val="1000"/>
              </a:spcBef>
              <a:spcAft>
                <a:spcPts val="0"/>
              </a:spcAft>
              <a:buSzPts val="2800"/>
              <a:buNone/>
            </a:pPr>
            <a:r>
              <a:rPr lang="en-US"/>
              <a:t>Strings</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662"/>
        <p:cNvGrpSpPr/>
        <p:nvPr/>
      </p:nvGrpSpPr>
      <p:grpSpPr>
        <a:xfrm>
          <a:off x="0" y="0"/>
          <a:ext cx="0" cy="0"/>
          <a:chOff x="0" y="0"/>
          <a:chExt cx="0" cy="0"/>
        </a:xfrm>
      </p:grpSpPr>
      <p:sp>
        <p:nvSpPr>
          <p:cNvPr id="663" name="Google Shape;663;p35"/>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3200"/>
              <a:buFont typeface="Open Sans ExtraBold"/>
              <a:buNone/>
            </a:pPr>
            <a:r>
              <a:rPr lang="en-US"/>
              <a:t>Strings</a:t>
            </a:r>
            <a:endParaRPr/>
          </a:p>
        </p:txBody>
      </p:sp>
      <p:sp>
        <p:nvSpPr>
          <p:cNvPr id="664" name="Google Shape;664;p35"/>
          <p:cNvSpPr/>
          <p:nvPr/>
        </p:nvSpPr>
        <p:spPr>
          <a:xfrm>
            <a:off x="2858388" y="1282511"/>
            <a:ext cx="10539300" cy="960300"/>
          </a:xfrm>
          <a:prstGeom prst="rect">
            <a:avLst/>
          </a:prstGeom>
          <a:noFill/>
          <a:ln>
            <a:noFill/>
          </a:ln>
        </p:spPr>
        <p:txBody>
          <a:bodyPr spcFirstLastPara="1" wrap="square" lIns="91425" tIns="45700" rIns="91425" bIns="45700" anchor="ctr" anchorCtr="0">
            <a:noAutofit/>
          </a:bodyPr>
          <a:lstStyle/>
          <a:p>
            <a:pPr marL="0" marR="0" lvl="0" indent="0" algn="ctr" rtl="0">
              <a:lnSpc>
                <a:spcPct val="115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Strings are objects that represent the sequence of characters. It cannot be changed once created. It is not a primitive data type.</a:t>
            </a:r>
            <a:endParaRPr sz="1400" b="0" i="0" u="none" strike="noStrike" cap="none">
              <a:solidFill>
                <a:srgbClr val="3F3F3F"/>
              </a:solidFill>
              <a:latin typeface="Arial"/>
              <a:ea typeface="Arial"/>
              <a:cs typeface="Arial"/>
              <a:sym typeface="Arial"/>
            </a:endParaRPr>
          </a:p>
        </p:txBody>
      </p:sp>
      <p:grpSp>
        <p:nvGrpSpPr>
          <p:cNvPr id="665" name="Google Shape;665;p35"/>
          <p:cNvGrpSpPr/>
          <p:nvPr/>
        </p:nvGrpSpPr>
        <p:grpSpPr>
          <a:xfrm>
            <a:off x="1953381" y="2608339"/>
            <a:ext cx="12392781" cy="705830"/>
            <a:chOff x="1370646" y="2726329"/>
            <a:chExt cx="12392781" cy="705830"/>
          </a:xfrm>
        </p:grpSpPr>
        <p:sp>
          <p:nvSpPr>
            <p:cNvPr id="666" name="Google Shape;666;p35"/>
            <p:cNvSpPr/>
            <p:nvPr/>
          </p:nvSpPr>
          <p:spPr>
            <a:xfrm>
              <a:off x="1370646" y="2726330"/>
              <a:ext cx="2635684" cy="705829"/>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Syntax</a:t>
              </a:r>
              <a:endParaRPr sz="2200" b="0" i="0" u="none" strike="noStrike" cap="none">
                <a:solidFill>
                  <a:schemeClr val="lt1"/>
                </a:solidFill>
                <a:latin typeface="Open Sans"/>
                <a:ea typeface="Open Sans"/>
                <a:cs typeface="Open Sans"/>
                <a:sym typeface="Open Sans"/>
              </a:endParaRPr>
            </a:p>
          </p:txBody>
        </p:sp>
        <p:sp>
          <p:nvSpPr>
            <p:cNvPr id="667" name="Google Shape;667;p35"/>
            <p:cNvSpPr/>
            <p:nvPr/>
          </p:nvSpPr>
          <p:spPr>
            <a:xfrm>
              <a:off x="4620788" y="2726330"/>
              <a:ext cx="3858905" cy="705829"/>
            </a:xfrm>
            <a:prstGeom prst="rect">
              <a:avLst/>
            </a:prstGeom>
            <a:solidFill>
              <a:schemeClr val="lt1"/>
            </a:solidFill>
            <a:ln w="2540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String s=“NOAH”</a:t>
              </a:r>
              <a:endParaRPr sz="2200" b="0" i="0" u="none" strike="noStrike" cap="none">
                <a:solidFill>
                  <a:srgbClr val="3F3F3F"/>
                </a:solidFill>
                <a:latin typeface="Open Sans"/>
                <a:ea typeface="Open Sans"/>
                <a:cs typeface="Open Sans"/>
                <a:sym typeface="Open Sans"/>
              </a:endParaRPr>
            </a:p>
          </p:txBody>
        </p:sp>
        <p:sp>
          <p:nvSpPr>
            <p:cNvPr id="668" name="Google Shape;668;p35"/>
            <p:cNvSpPr/>
            <p:nvPr/>
          </p:nvSpPr>
          <p:spPr>
            <a:xfrm>
              <a:off x="9094151" y="2726329"/>
              <a:ext cx="4669276" cy="705829"/>
            </a:xfrm>
            <a:prstGeom prst="rect">
              <a:avLst/>
            </a:prstGeom>
            <a:solidFill>
              <a:schemeClr val="lt1"/>
            </a:solidFill>
            <a:ln w="2540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String s=new String(“NOAH”)</a:t>
              </a:r>
              <a:endParaRPr sz="2200" b="0" i="0" u="none" strike="noStrike" cap="none">
                <a:solidFill>
                  <a:srgbClr val="3F3F3F"/>
                </a:solidFill>
                <a:latin typeface="Open Sans"/>
                <a:ea typeface="Open Sans"/>
                <a:cs typeface="Open Sans"/>
                <a:sym typeface="Open Sans"/>
              </a:endParaRPr>
            </a:p>
          </p:txBody>
        </p:sp>
      </p:grpSp>
      <p:sp>
        <p:nvSpPr>
          <p:cNvPr id="669" name="Google Shape;669;p35"/>
          <p:cNvSpPr/>
          <p:nvPr/>
        </p:nvSpPr>
        <p:spPr>
          <a:xfrm>
            <a:off x="8506109" y="4508196"/>
            <a:ext cx="5553705" cy="1806340"/>
          </a:xfrm>
          <a:prstGeom prst="rect">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FF0000"/>
              </a:buClr>
              <a:buSzPts val="2200"/>
              <a:buFont typeface="Arial"/>
              <a:buNone/>
            </a:pPr>
            <a:endParaRPr sz="2200" b="0" i="0" u="none" strike="noStrike" cap="none">
              <a:solidFill>
                <a:schemeClr val="dk1"/>
              </a:solidFill>
              <a:latin typeface="Open Sans"/>
              <a:ea typeface="Open Sans"/>
              <a:cs typeface="Open Sans"/>
              <a:sym typeface="Open Sans"/>
            </a:endParaRPr>
          </a:p>
        </p:txBody>
      </p:sp>
      <p:grpSp>
        <p:nvGrpSpPr>
          <p:cNvPr id="670" name="Google Shape;670;p35"/>
          <p:cNvGrpSpPr/>
          <p:nvPr/>
        </p:nvGrpSpPr>
        <p:grpSpPr>
          <a:xfrm>
            <a:off x="1953381" y="4500195"/>
            <a:ext cx="3787048" cy="3888432"/>
            <a:chOff x="2262643" y="5454146"/>
            <a:chExt cx="3787048" cy="3888432"/>
          </a:xfrm>
        </p:grpSpPr>
        <p:sp>
          <p:nvSpPr>
            <p:cNvPr id="671" name="Google Shape;671;p35"/>
            <p:cNvSpPr/>
            <p:nvPr/>
          </p:nvSpPr>
          <p:spPr>
            <a:xfrm>
              <a:off x="2262643" y="5454146"/>
              <a:ext cx="3787048" cy="3888432"/>
            </a:xfrm>
            <a:prstGeom prst="rect">
              <a:avLst/>
            </a:prstGeom>
            <a:no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FF0000"/>
                </a:buClr>
                <a:buSzPts val="2200"/>
                <a:buFont typeface="Arial"/>
                <a:buNone/>
              </a:pPr>
              <a:endParaRPr sz="2200" b="0" i="0" u="none" strike="noStrike" cap="none">
                <a:solidFill>
                  <a:schemeClr val="accent1"/>
                </a:solidFill>
                <a:latin typeface="Open Sans"/>
                <a:ea typeface="Open Sans"/>
                <a:cs typeface="Open Sans"/>
                <a:sym typeface="Open Sans"/>
              </a:endParaRPr>
            </a:p>
            <a:p>
              <a:pPr marL="0" marR="0" lvl="0" indent="0" algn="ctr" rtl="0">
                <a:lnSpc>
                  <a:spcPct val="100000"/>
                </a:lnSpc>
                <a:spcBef>
                  <a:spcPts val="440"/>
                </a:spcBef>
                <a:spcAft>
                  <a:spcPts val="0"/>
                </a:spcAft>
                <a:buClr>
                  <a:srgbClr val="FF0000"/>
                </a:buClr>
                <a:buSzPts val="2200"/>
                <a:buFont typeface="Arial"/>
                <a:buNone/>
              </a:pPr>
              <a:endParaRPr sz="2200" b="0" i="0" u="none" strike="noStrike" cap="none">
                <a:solidFill>
                  <a:schemeClr val="accent1"/>
                </a:solidFill>
                <a:latin typeface="Open Sans"/>
                <a:ea typeface="Open Sans"/>
                <a:cs typeface="Open Sans"/>
                <a:sym typeface="Open Sans"/>
              </a:endParaRPr>
            </a:p>
          </p:txBody>
        </p:sp>
        <p:cxnSp>
          <p:nvCxnSpPr>
            <p:cNvPr id="672" name="Google Shape;672;p35"/>
            <p:cNvCxnSpPr/>
            <p:nvPr/>
          </p:nvCxnSpPr>
          <p:spPr>
            <a:xfrm>
              <a:off x="2262643" y="6472265"/>
              <a:ext cx="3787048" cy="0"/>
            </a:xfrm>
            <a:prstGeom prst="straightConnector1">
              <a:avLst/>
            </a:prstGeom>
            <a:noFill/>
            <a:ln w="28575" cap="flat" cmpd="sng">
              <a:solidFill>
                <a:schemeClr val="dk1"/>
              </a:solidFill>
              <a:prstDash val="solid"/>
              <a:round/>
              <a:headEnd type="none" w="sm" len="sm"/>
              <a:tailEnd type="none" w="sm" len="sm"/>
            </a:ln>
          </p:spPr>
        </p:cxnSp>
        <p:cxnSp>
          <p:nvCxnSpPr>
            <p:cNvPr id="673" name="Google Shape;673;p35"/>
            <p:cNvCxnSpPr>
              <a:stCxn id="671" idx="1"/>
              <a:endCxn id="671" idx="3"/>
            </p:cNvCxnSpPr>
            <p:nvPr/>
          </p:nvCxnSpPr>
          <p:spPr>
            <a:xfrm>
              <a:off x="2262643" y="7398362"/>
              <a:ext cx="3786900" cy="0"/>
            </a:xfrm>
            <a:prstGeom prst="straightConnector1">
              <a:avLst/>
            </a:prstGeom>
            <a:noFill/>
            <a:ln w="28575" cap="flat" cmpd="sng">
              <a:solidFill>
                <a:schemeClr val="dk1"/>
              </a:solidFill>
              <a:prstDash val="solid"/>
              <a:round/>
              <a:headEnd type="none" w="sm" len="sm"/>
              <a:tailEnd type="none" w="sm" len="sm"/>
            </a:ln>
          </p:spPr>
        </p:cxnSp>
        <p:cxnSp>
          <p:nvCxnSpPr>
            <p:cNvPr id="674" name="Google Shape;674;p35"/>
            <p:cNvCxnSpPr/>
            <p:nvPr/>
          </p:nvCxnSpPr>
          <p:spPr>
            <a:xfrm>
              <a:off x="2262643" y="8425798"/>
              <a:ext cx="3787048" cy="0"/>
            </a:xfrm>
            <a:prstGeom prst="straightConnector1">
              <a:avLst/>
            </a:prstGeom>
            <a:noFill/>
            <a:ln w="28575" cap="flat" cmpd="sng">
              <a:solidFill>
                <a:schemeClr val="dk1"/>
              </a:solidFill>
              <a:prstDash val="solid"/>
              <a:round/>
              <a:headEnd type="none" w="sm" len="sm"/>
              <a:tailEnd type="none" w="sm" len="sm"/>
            </a:ln>
          </p:spPr>
        </p:cxnSp>
        <p:sp>
          <p:nvSpPr>
            <p:cNvPr id="675" name="Google Shape;675;p35"/>
            <p:cNvSpPr/>
            <p:nvPr/>
          </p:nvSpPr>
          <p:spPr>
            <a:xfrm>
              <a:off x="2740295" y="7593472"/>
              <a:ext cx="2831744" cy="604661"/>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0000"/>
                </a:buClr>
                <a:buSzPts val="2200"/>
                <a:buFont typeface="Arial"/>
                <a:buNone/>
              </a:pPr>
              <a:r>
                <a:rPr lang="en-US" sz="2200" b="0" i="0" u="none" strike="noStrike" cap="none">
                  <a:solidFill>
                    <a:schemeClr val="accent1"/>
                  </a:solidFill>
                  <a:latin typeface="Open Sans"/>
                  <a:ea typeface="Open Sans"/>
                  <a:cs typeface="Open Sans"/>
                  <a:sym typeface="Open Sans"/>
                </a:rPr>
                <a:t>Data Section</a:t>
              </a:r>
              <a:endParaRPr sz="1400" b="0" i="0" u="none" strike="noStrike" cap="none">
                <a:solidFill>
                  <a:srgbClr val="000000"/>
                </a:solidFill>
                <a:latin typeface="Arial"/>
                <a:ea typeface="Arial"/>
                <a:cs typeface="Arial"/>
                <a:sym typeface="Arial"/>
              </a:endParaRPr>
            </a:p>
          </p:txBody>
        </p:sp>
        <p:sp>
          <p:nvSpPr>
            <p:cNvPr id="676" name="Google Shape;676;p35"/>
            <p:cNvSpPr/>
            <p:nvPr/>
          </p:nvSpPr>
          <p:spPr>
            <a:xfrm>
              <a:off x="2740295" y="8438196"/>
              <a:ext cx="2831744" cy="604661"/>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0000"/>
                </a:buClr>
                <a:buSzPts val="2200"/>
                <a:buFont typeface="Arial"/>
                <a:buNone/>
              </a:pPr>
              <a:r>
                <a:rPr lang="en-US" sz="2200" b="0" i="0" u="none" strike="noStrike" cap="none">
                  <a:solidFill>
                    <a:schemeClr val="accent1"/>
                  </a:solidFill>
                  <a:latin typeface="Open Sans"/>
                  <a:ea typeface="Open Sans"/>
                  <a:cs typeface="Open Sans"/>
                  <a:sym typeface="Open Sans"/>
                </a:rPr>
                <a:t>Code Section</a:t>
              </a:r>
              <a:endParaRPr sz="1400" b="0" i="0" u="none" strike="noStrike" cap="none">
                <a:solidFill>
                  <a:srgbClr val="000000"/>
                </a:solidFill>
                <a:latin typeface="Arial"/>
                <a:ea typeface="Arial"/>
                <a:cs typeface="Arial"/>
                <a:sym typeface="Arial"/>
              </a:endParaRPr>
            </a:p>
          </p:txBody>
        </p:sp>
      </p:grpSp>
      <p:graphicFrame>
        <p:nvGraphicFramePr>
          <p:cNvPr id="677" name="Google Shape;677;p35"/>
          <p:cNvGraphicFramePr/>
          <p:nvPr/>
        </p:nvGraphicFramePr>
        <p:xfrm>
          <a:off x="9616156" y="5115183"/>
          <a:ext cx="3760400" cy="518170"/>
        </p:xfrm>
        <a:graphic>
          <a:graphicData uri="http://schemas.openxmlformats.org/drawingml/2006/table">
            <a:tbl>
              <a:tblPr firstRow="1" bandRow="1">
                <a:noFill/>
                <a:tableStyleId>{5DBDFC73-AC3F-4B89-AA35-C8D224C4DE80}</a:tableStyleId>
              </a:tblPr>
              <a:tblGrid>
                <a:gridCol w="940100"/>
                <a:gridCol w="940100"/>
                <a:gridCol w="940100"/>
                <a:gridCol w="940100"/>
              </a:tblGrid>
              <a:tr h="370850">
                <a:tc>
                  <a:txBody>
                    <a:bodyPr/>
                    <a:lstStyle/>
                    <a:p>
                      <a:pPr marL="0" marR="0" lvl="0" indent="0" algn="ctr" rtl="0">
                        <a:lnSpc>
                          <a:spcPct val="100000"/>
                        </a:lnSpc>
                        <a:spcBef>
                          <a:spcPts val="0"/>
                        </a:spcBef>
                        <a:spcAft>
                          <a:spcPts val="0"/>
                        </a:spcAft>
                        <a:buClr>
                          <a:srgbClr val="000000"/>
                        </a:buClr>
                        <a:buSzPts val="2800"/>
                        <a:buFont typeface="Arial"/>
                        <a:buNone/>
                      </a:pPr>
                      <a:r>
                        <a:rPr lang="en-US" sz="2800" u="none" strike="noStrike" cap="none">
                          <a:latin typeface="Arial"/>
                          <a:ea typeface="Arial"/>
                          <a:cs typeface="Arial"/>
                          <a:sym typeface="Arial"/>
                        </a:rPr>
                        <a:t>N</a:t>
                      </a:r>
                      <a:endParaRPr sz="1400" u="none" strike="noStrike" cap="none"/>
                    </a:p>
                  </a:txBody>
                  <a:tcPr marL="35250" marR="35250" marT="45725" marB="45725"/>
                </a:tc>
                <a:tc>
                  <a:txBody>
                    <a:bodyPr/>
                    <a:lstStyle/>
                    <a:p>
                      <a:pPr marL="0" marR="0" lvl="0" indent="0" algn="ctr" rtl="0">
                        <a:lnSpc>
                          <a:spcPct val="100000"/>
                        </a:lnSpc>
                        <a:spcBef>
                          <a:spcPts val="0"/>
                        </a:spcBef>
                        <a:spcAft>
                          <a:spcPts val="0"/>
                        </a:spcAft>
                        <a:buClr>
                          <a:srgbClr val="000000"/>
                        </a:buClr>
                        <a:buSzPts val="2800"/>
                        <a:buFont typeface="Arial"/>
                        <a:buNone/>
                      </a:pPr>
                      <a:r>
                        <a:rPr lang="en-US" sz="2800" u="none" strike="noStrike" cap="none">
                          <a:latin typeface="Arial"/>
                          <a:ea typeface="Arial"/>
                          <a:cs typeface="Arial"/>
                          <a:sym typeface="Arial"/>
                        </a:rPr>
                        <a:t>O</a:t>
                      </a:r>
                      <a:endParaRPr sz="1400" u="none" strike="noStrike" cap="none"/>
                    </a:p>
                  </a:txBody>
                  <a:tcPr marL="35250" marR="35250" marT="45725" marB="45725"/>
                </a:tc>
                <a:tc>
                  <a:txBody>
                    <a:bodyPr/>
                    <a:lstStyle/>
                    <a:p>
                      <a:pPr marL="0" marR="0" lvl="0" indent="0" algn="ctr" rtl="0">
                        <a:lnSpc>
                          <a:spcPct val="100000"/>
                        </a:lnSpc>
                        <a:spcBef>
                          <a:spcPts val="0"/>
                        </a:spcBef>
                        <a:spcAft>
                          <a:spcPts val="0"/>
                        </a:spcAft>
                        <a:buClr>
                          <a:srgbClr val="000000"/>
                        </a:buClr>
                        <a:buSzPts val="2800"/>
                        <a:buFont typeface="Arial"/>
                        <a:buNone/>
                      </a:pPr>
                      <a:r>
                        <a:rPr lang="en-US" sz="2800" u="none" strike="noStrike" cap="none">
                          <a:latin typeface="Arial"/>
                          <a:ea typeface="Arial"/>
                          <a:cs typeface="Arial"/>
                          <a:sym typeface="Arial"/>
                        </a:rPr>
                        <a:t>A</a:t>
                      </a:r>
                      <a:endParaRPr sz="2800" u="none" strike="noStrike" cap="none">
                        <a:latin typeface="Arial"/>
                        <a:ea typeface="Arial"/>
                        <a:cs typeface="Arial"/>
                        <a:sym typeface="Arial"/>
                      </a:endParaRPr>
                    </a:p>
                  </a:txBody>
                  <a:tcPr marL="35250" marR="35250" marT="45725" marB="45725"/>
                </a:tc>
                <a:tc>
                  <a:txBody>
                    <a:bodyPr/>
                    <a:lstStyle/>
                    <a:p>
                      <a:pPr marL="0" marR="0" lvl="0" indent="0" algn="ctr" rtl="0">
                        <a:lnSpc>
                          <a:spcPct val="100000"/>
                        </a:lnSpc>
                        <a:spcBef>
                          <a:spcPts val="0"/>
                        </a:spcBef>
                        <a:spcAft>
                          <a:spcPts val="0"/>
                        </a:spcAft>
                        <a:buClr>
                          <a:srgbClr val="000000"/>
                        </a:buClr>
                        <a:buSzPts val="2800"/>
                        <a:buFont typeface="Arial"/>
                        <a:buNone/>
                      </a:pPr>
                      <a:r>
                        <a:rPr lang="en-US" sz="2800" u="none" strike="noStrike" cap="none">
                          <a:latin typeface="Arial"/>
                          <a:ea typeface="Arial"/>
                          <a:cs typeface="Arial"/>
                          <a:sym typeface="Arial"/>
                        </a:rPr>
                        <a:t>H</a:t>
                      </a:r>
                      <a:endParaRPr sz="2800" u="none" strike="noStrike" cap="none">
                        <a:latin typeface="Arial"/>
                        <a:ea typeface="Arial"/>
                        <a:cs typeface="Arial"/>
                        <a:sym typeface="Arial"/>
                      </a:endParaRPr>
                    </a:p>
                  </a:txBody>
                  <a:tcPr marL="35250" marR="35250" marT="45725" marB="45725"/>
                </a:tc>
              </a:tr>
            </a:tbl>
          </a:graphicData>
        </a:graphic>
      </p:graphicFrame>
      <p:sp>
        <p:nvSpPr>
          <p:cNvPr id="678" name="Google Shape;678;p35"/>
          <p:cNvSpPr/>
          <p:nvPr/>
        </p:nvSpPr>
        <p:spPr>
          <a:xfrm>
            <a:off x="10080502" y="6337190"/>
            <a:ext cx="2831744" cy="604661"/>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0000"/>
              </a:buClr>
              <a:buSzPts val="2200"/>
              <a:buFont typeface="Arial"/>
              <a:buNone/>
            </a:pPr>
            <a:r>
              <a:rPr lang="en-US" sz="2200" b="0" i="0" u="none" strike="noStrike" cap="none">
                <a:solidFill>
                  <a:schemeClr val="accent1"/>
                </a:solidFill>
                <a:latin typeface="Open Sans"/>
                <a:ea typeface="Open Sans"/>
                <a:cs typeface="Open Sans"/>
                <a:sym typeface="Open Sans"/>
              </a:rPr>
              <a:t>String Pool</a:t>
            </a:r>
            <a:endParaRPr sz="1400" b="0" i="0" u="none" strike="noStrike" cap="none">
              <a:solidFill>
                <a:srgbClr val="000000"/>
              </a:solidFill>
              <a:latin typeface="Arial"/>
              <a:ea typeface="Arial"/>
              <a:cs typeface="Arial"/>
              <a:sym typeface="Arial"/>
            </a:endParaRPr>
          </a:p>
        </p:txBody>
      </p:sp>
      <p:sp>
        <p:nvSpPr>
          <p:cNvPr id="679" name="Google Shape;679;p35"/>
          <p:cNvSpPr/>
          <p:nvPr/>
        </p:nvSpPr>
        <p:spPr>
          <a:xfrm>
            <a:off x="4855017" y="4677081"/>
            <a:ext cx="792088" cy="700750"/>
          </a:xfrm>
          <a:prstGeom prst="ellipse">
            <a:avLst/>
          </a:prstGeom>
          <a:solidFill>
            <a:srgbClr val="5A5B5B"/>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0000"/>
              </a:buClr>
              <a:buSzPts val="2200"/>
              <a:buFont typeface="Arial"/>
              <a:buNone/>
            </a:pPr>
            <a:r>
              <a:rPr lang="en-US" sz="2200" b="0" i="0" u="none" strike="noStrike" cap="none">
                <a:solidFill>
                  <a:schemeClr val="lt1"/>
                </a:solidFill>
                <a:latin typeface="Open Sans"/>
                <a:ea typeface="Open Sans"/>
                <a:cs typeface="Open Sans"/>
                <a:sym typeface="Open Sans"/>
              </a:rPr>
              <a:t>s</a:t>
            </a:r>
            <a:endParaRPr sz="2200" b="0" i="0" u="none" strike="noStrike" cap="none">
              <a:solidFill>
                <a:schemeClr val="lt1"/>
              </a:solidFill>
              <a:latin typeface="Open Sans"/>
              <a:ea typeface="Open Sans"/>
              <a:cs typeface="Open Sans"/>
              <a:sym typeface="Open Sans"/>
            </a:endParaRPr>
          </a:p>
        </p:txBody>
      </p:sp>
      <p:cxnSp>
        <p:nvCxnSpPr>
          <p:cNvPr id="680" name="Google Shape;680;p35"/>
          <p:cNvCxnSpPr>
            <a:stCxn id="679" idx="6"/>
          </p:cNvCxnSpPr>
          <p:nvPr/>
        </p:nvCxnSpPr>
        <p:spPr>
          <a:xfrm>
            <a:off x="5647105" y="5027456"/>
            <a:ext cx="3969000" cy="346800"/>
          </a:xfrm>
          <a:prstGeom prst="straightConnector1">
            <a:avLst/>
          </a:prstGeom>
          <a:noFill/>
          <a:ln w="38100" cap="flat" cmpd="sng">
            <a:solidFill>
              <a:srgbClr val="FF0000"/>
            </a:solidFill>
            <a:prstDash val="solid"/>
            <a:round/>
            <a:headEnd type="none" w="sm" len="sm"/>
            <a:tailEnd type="triangle" w="med" len="med"/>
          </a:ln>
          <a:effectLst>
            <a:outerShdw blurRad="50800" dist="38100" dir="2700000" algn="tl" rotWithShape="0">
              <a:srgbClr val="000000">
                <a:alpha val="40000"/>
              </a:srgbClr>
            </a:outerShdw>
          </a:effectLst>
        </p:spPr>
      </p:cxnSp>
      <p:sp>
        <p:nvSpPr>
          <p:cNvPr id="681" name="Google Shape;681;p35"/>
          <p:cNvSpPr/>
          <p:nvPr/>
        </p:nvSpPr>
        <p:spPr>
          <a:xfrm>
            <a:off x="4852978" y="5661023"/>
            <a:ext cx="792088" cy="700750"/>
          </a:xfrm>
          <a:prstGeom prst="ellipse">
            <a:avLst/>
          </a:prstGeom>
          <a:solidFill>
            <a:srgbClr val="548135"/>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0000"/>
              </a:buClr>
              <a:buSzPts val="2200"/>
              <a:buFont typeface="Arial"/>
              <a:buNone/>
            </a:pPr>
            <a:endParaRPr sz="2200" b="0" i="0" u="none" strike="noStrike" cap="none">
              <a:solidFill>
                <a:schemeClr val="lt1"/>
              </a:solidFill>
              <a:latin typeface="Open Sans"/>
              <a:ea typeface="Open Sans"/>
              <a:cs typeface="Open Sans"/>
              <a:sym typeface="Open Sans"/>
            </a:endParaRPr>
          </a:p>
        </p:txBody>
      </p:sp>
      <p:cxnSp>
        <p:nvCxnSpPr>
          <p:cNvPr id="682" name="Google Shape;682;p35"/>
          <p:cNvCxnSpPr>
            <a:stCxn id="681" idx="7"/>
          </p:cNvCxnSpPr>
          <p:nvPr/>
        </p:nvCxnSpPr>
        <p:spPr>
          <a:xfrm rot="10800000" flipH="1">
            <a:off x="5529068" y="4500346"/>
            <a:ext cx="2976900" cy="1263300"/>
          </a:xfrm>
          <a:prstGeom prst="straightConnector1">
            <a:avLst/>
          </a:prstGeom>
          <a:noFill/>
          <a:ln w="38100" cap="flat" cmpd="sng">
            <a:solidFill>
              <a:schemeClr val="dk1"/>
            </a:solidFill>
            <a:prstDash val="solid"/>
            <a:round/>
            <a:headEnd type="none" w="sm" len="sm"/>
            <a:tailEnd type="none" w="sm" len="sm"/>
          </a:ln>
          <a:effectLst>
            <a:outerShdw blurRad="50800" dist="38100" dir="2700000" algn="tl" rotWithShape="0">
              <a:srgbClr val="000000">
                <a:alpha val="40000"/>
              </a:srgbClr>
            </a:outerShdw>
          </a:effectLst>
        </p:spPr>
      </p:cxnSp>
      <p:cxnSp>
        <p:nvCxnSpPr>
          <p:cNvPr id="683" name="Google Shape;683;p35"/>
          <p:cNvCxnSpPr>
            <a:stCxn id="681" idx="5"/>
          </p:cNvCxnSpPr>
          <p:nvPr/>
        </p:nvCxnSpPr>
        <p:spPr>
          <a:xfrm>
            <a:off x="5529068" y="6259151"/>
            <a:ext cx="3015600" cy="63300"/>
          </a:xfrm>
          <a:prstGeom prst="straightConnector1">
            <a:avLst/>
          </a:prstGeom>
          <a:noFill/>
          <a:ln w="38100" cap="flat" cmpd="sng">
            <a:solidFill>
              <a:schemeClr val="dk1"/>
            </a:solidFill>
            <a:prstDash val="solid"/>
            <a:round/>
            <a:headEnd type="none" w="sm" len="sm"/>
            <a:tailEnd type="none" w="sm" len="sm"/>
          </a:ln>
          <a:effectLst>
            <a:outerShdw blurRad="50800" dist="38100" dir="2700000" algn="tl" rotWithShape="0">
              <a:srgbClr val="000000">
                <a:alpha val="40000"/>
              </a:srgbClr>
            </a:outerShdw>
          </a:effectLst>
        </p:spPr>
      </p:cxnSp>
      <p:sp>
        <p:nvSpPr>
          <p:cNvPr id="684" name="Google Shape;684;p35"/>
          <p:cNvSpPr/>
          <p:nvPr/>
        </p:nvSpPr>
        <p:spPr>
          <a:xfrm>
            <a:off x="2396016" y="4694444"/>
            <a:ext cx="2831744" cy="604661"/>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0000"/>
              </a:buClr>
              <a:buSzPts val="2200"/>
              <a:buFont typeface="Arial"/>
              <a:buNone/>
            </a:pPr>
            <a:r>
              <a:rPr lang="en-US" sz="2200" b="0" i="0" u="none" strike="noStrike" cap="none">
                <a:solidFill>
                  <a:schemeClr val="accent1"/>
                </a:solidFill>
                <a:latin typeface="Open Sans"/>
                <a:ea typeface="Open Sans"/>
                <a:cs typeface="Open Sans"/>
                <a:sym typeface="Open Sans"/>
              </a:rPr>
              <a:t>Stack</a:t>
            </a:r>
            <a:endParaRPr sz="1400" b="0" i="0" u="none" strike="noStrike" cap="none">
              <a:solidFill>
                <a:srgbClr val="000000"/>
              </a:solidFill>
              <a:latin typeface="Arial"/>
              <a:ea typeface="Arial"/>
              <a:cs typeface="Arial"/>
              <a:sym typeface="Arial"/>
            </a:endParaRPr>
          </a:p>
        </p:txBody>
      </p:sp>
      <p:sp>
        <p:nvSpPr>
          <p:cNvPr id="685" name="Google Shape;685;p35"/>
          <p:cNvSpPr/>
          <p:nvPr/>
        </p:nvSpPr>
        <p:spPr>
          <a:xfrm>
            <a:off x="2323367" y="5667661"/>
            <a:ext cx="2831744" cy="604661"/>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0000"/>
              </a:buClr>
              <a:buSzPts val="2200"/>
              <a:buFont typeface="Arial"/>
              <a:buNone/>
            </a:pPr>
            <a:r>
              <a:rPr lang="en-US" sz="2200" b="0" i="0" u="none" strike="noStrike" cap="none">
                <a:solidFill>
                  <a:schemeClr val="accent1"/>
                </a:solidFill>
                <a:latin typeface="Open Sans"/>
                <a:ea typeface="Open Sans"/>
                <a:cs typeface="Open Sans"/>
                <a:sym typeface="Open Sans"/>
              </a:rPr>
              <a:t>Heap</a:t>
            </a:r>
            <a:endParaRPr sz="1400" b="0" i="0" u="none" strike="noStrike" cap="none">
              <a:solidFill>
                <a:srgbClr val="000000"/>
              </a:solidFill>
              <a:latin typeface="Arial"/>
              <a:ea typeface="Arial"/>
              <a:cs typeface="Arial"/>
              <a:sym typeface="Arial"/>
            </a:endParaRPr>
          </a:p>
        </p:txBody>
      </p:sp>
      <p:pic>
        <p:nvPicPr>
          <p:cNvPr id="686" name="Google Shape;686;p35"/>
          <p:cNvPicPr preferRelativeResize="0"/>
          <p:nvPr/>
        </p:nvPicPr>
        <p:blipFill rotWithShape="1">
          <a:blip r:embed="rId3">
            <a:alphaModFix/>
          </a:blip>
          <a:srcRect/>
          <a:stretch/>
        </p:blipFill>
        <p:spPr>
          <a:xfrm>
            <a:off x="6960082" y="603159"/>
            <a:ext cx="2302532" cy="36576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691"/>
        <p:cNvGrpSpPr/>
        <p:nvPr/>
      </p:nvGrpSpPr>
      <p:grpSpPr>
        <a:xfrm>
          <a:off x="0" y="0"/>
          <a:ext cx="0" cy="0"/>
          <a:chOff x="0" y="0"/>
          <a:chExt cx="0" cy="0"/>
        </a:xfrm>
      </p:grpSpPr>
      <p:sp>
        <p:nvSpPr>
          <p:cNvPr id="692" name="Google Shape;692;p36"/>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3200"/>
              <a:buFont typeface="Open Sans ExtraBold"/>
              <a:buNone/>
            </a:pPr>
            <a:r>
              <a:rPr lang="en-US"/>
              <a:t>StringBuffer and StringBuilder</a:t>
            </a:r>
            <a:endParaRPr/>
          </a:p>
        </p:txBody>
      </p:sp>
      <p:grpSp>
        <p:nvGrpSpPr>
          <p:cNvPr id="693" name="Google Shape;693;p36"/>
          <p:cNvGrpSpPr/>
          <p:nvPr/>
        </p:nvGrpSpPr>
        <p:grpSpPr>
          <a:xfrm>
            <a:off x="1500299" y="1645065"/>
            <a:ext cx="13805494" cy="4160985"/>
            <a:chOff x="545865" y="1728193"/>
            <a:chExt cx="15186043" cy="4160985"/>
          </a:xfrm>
        </p:grpSpPr>
        <p:grpSp>
          <p:nvGrpSpPr>
            <p:cNvPr id="694" name="Google Shape;694;p36"/>
            <p:cNvGrpSpPr/>
            <p:nvPr/>
          </p:nvGrpSpPr>
          <p:grpSpPr>
            <a:xfrm>
              <a:off x="2533802" y="1728193"/>
              <a:ext cx="11210169" cy="705830"/>
              <a:chOff x="2533802" y="1728193"/>
              <a:chExt cx="11210169" cy="705830"/>
            </a:xfrm>
          </p:grpSpPr>
          <p:sp>
            <p:nvSpPr>
              <p:cNvPr id="695" name="Google Shape;695;p36"/>
              <p:cNvSpPr/>
              <p:nvPr/>
            </p:nvSpPr>
            <p:spPr>
              <a:xfrm>
                <a:off x="2533802" y="1728194"/>
                <a:ext cx="2635684" cy="705829"/>
              </a:xfrm>
              <a:prstGeom prst="rect">
                <a:avLst/>
              </a:prstGeom>
              <a:solidFill>
                <a:schemeClr val="accent2"/>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StringBuffer</a:t>
                </a:r>
                <a:endParaRPr sz="2200" b="0" i="0" u="none" strike="noStrike" cap="none">
                  <a:solidFill>
                    <a:schemeClr val="lt1"/>
                  </a:solidFill>
                  <a:latin typeface="Open Sans"/>
                  <a:ea typeface="Open Sans"/>
                  <a:cs typeface="Open Sans"/>
                  <a:sym typeface="Open Sans"/>
                </a:endParaRPr>
              </a:p>
            </p:txBody>
          </p:sp>
          <p:sp>
            <p:nvSpPr>
              <p:cNvPr id="696" name="Google Shape;696;p36"/>
              <p:cNvSpPr/>
              <p:nvPr/>
            </p:nvSpPr>
            <p:spPr>
              <a:xfrm>
                <a:off x="11108287" y="1728193"/>
                <a:ext cx="2635684" cy="705829"/>
              </a:xfrm>
              <a:prstGeom prst="rect">
                <a:avLst/>
              </a:prstGeom>
              <a:solidFill>
                <a:srgbClr val="255E73"/>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StringBuilder</a:t>
                </a:r>
                <a:endParaRPr sz="2200" b="0" i="0" u="none" strike="noStrike" cap="none">
                  <a:solidFill>
                    <a:schemeClr val="lt1"/>
                  </a:solidFill>
                  <a:latin typeface="Open Sans"/>
                  <a:ea typeface="Open Sans"/>
                  <a:cs typeface="Open Sans"/>
                  <a:sym typeface="Open Sans"/>
                </a:endParaRPr>
              </a:p>
            </p:txBody>
          </p:sp>
        </p:grpSp>
        <p:sp>
          <p:nvSpPr>
            <p:cNvPr id="697" name="Google Shape;697;p36"/>
            <p:cNvSpPr/>
            <p:nvPr/>
          </p:nvSpPr>
          <p:spPr>
            <a:xfrm>
              <a:off x="545865" y="2672758"/>
              <a:ext cx="6611558" cy="3216420"/>
            </a:xfrm>
            <a:prstGeom prst="rect">
              <a:avLst/>
            </a:prstGeom>
            <a:noFill/>
            <a:ln w="25400" cap="flat" cmpd="sng">
              <a:solidFill>
                <a:srgbClr val="ED7D31"/>
              </a:solidFill>
              <a:prstDash val="solid"/>
              <a:round/>
              <a:headEnd type="none" w="sm" len="sm"/>
              <a:tailEnd type="none" w="sm" len="sm"/>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StringBuffer is mutable. It means one can change the value of the object.</a:t>
              </a:r>
              <a:endParaRPr sz="1400" b="0" i="0" u="none" strike="noStrike" cap="none">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The objects created using StringBuffer are stored in the heap.</a:t>
              </a:r>
              <a:endParaRPr sz="1400" b="0" i="0" u="none" strike="noStrike" cap="none">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It is thread</a:t>
              </a:r>
              <a:r>
                <a:rPr lang="en-US" sz="2200">
                  <a:solidFill>
                    <a:srgbClr val="3F3F3F"/>
                  </a:solidFill>
                  <a:latin typeface="Open Sans"/>
                  <a:ea typeface="Open Sans"/>
                  <a:cs typeface="Open Sans"/>
                  <a:sym typeface="Open Sans"/>
                </a:rPr>
                <a:t>-</a:t>
              </a:r>
              <a:r>
                <a:rPr lang="en-US" sz="2200" b="0" i="0" u="none" strike="noStrike" cap="none">
                  <a:solidFill>
                    <a:srgbClr val="3F3F3F"/>
                  </a:solidFill>
                  <a:latin typeface="Open Sans"/>
                  <a:ea typeface="Open Sans"/>
                  <a:cs typeface="Open Sans"/>
                  <a:sym typeface="Open Sans"/>
                </a:rPr>
                <a:t>safe.</a:t>
              </a:r>
              <a:endParaRPr sz="1400" b="0" i="0" u="none" strike="noStrike" cap="none">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rgbClr val="3F3F3F"/>
                </a:buClr>
                <a:buSzPts val="2200"/>
                <a:buFont typeface="Arial"/>
                <a:buChar char="•"/>
              </a:pPr>
              <a:r>
                <a:rPr lang="en-US" sz="2200">
                  <a:solidFill>
                    <a:srgbClr val="3F3F3F"/>
                  </a:solidFill>
                  <a:latin typeface="Open Sans"/>
                  <a:ea typeface="Open Sans"/>
                  <a:cs typeface="Open Sans"/>
                  <a:sym typeface="Open Sans"/>
                </a:rPr>
                <a:t>Its performance is affected due to its thread-safe property. Hence,</a:t>
              </a:r>
              <a:r>
                <a:rPr lang="en-US" sz="2200" b="0" i="0" u="none" strike="noStrike" cap="none">
                  <a:solidFill>
                    <a:srgbClr val="3F3F3F"/>
                  </a:solidFill>
                  <a:latin typeface="Open Sans"/>
                  <a:ea typeface="Open Sans"/>
                  <a:cs typeface="Open Sans"/>
                  <a:sym typeface="Open Sans"/>
                </a:rPr>
                <a:t> StringBuffer is slower than StringBuilder.</a:t>
              </a:r>
              <a:endParaRPr sz="1400" b="0" i="0" u="none" strike="noStrike" cap="none">
                <a:solidFill>
                  <a:srgbClr val="000000"/>
                </a:solidFill>
                <a:latin typeface="Arial"/>
                <a:ea typeface="Arial"/>
                <a:cs typeface="Arial"/>
                <a:sym typeface="Arial"/>
              </a:endParaRPr>
            </a:p>
          </p:txBody>
        </p:sp>
        <p:sp>
          <p:nvSpPr>
            <p:cNvPr id="698" name="Google Shape;698;p36"/>
            <p:cNvSpPr/>
            <p:nvPr/>
          </p:nvSpPr>
          <p:spPr>
            <a:xfrm>
              <a:off x="9120350" y="2672757"/>
              <a:ext cx="6611558" cy="3216420"/>
            </a:xfrm>
            <a:prstGeom prst="rect">
              <a:avLst/>
            </a:prstGeom>
            <a:noFill/>
            <a:ln w="25400" cap="flat" cmpd="sng">
              <a:solidFill>
                <a:srgbClr val="255E73"/>
              </a:solidFill>
              <a:prstDash val="solid"/>
              <a:round/>
              <a:headEnd type="none" w="sm" len="sm"/>
              <a:tailEnd type="none" w="sm" len="sm"/>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StringBuilder is mutable like StringBuffer.</a:t>
              </a:r>
              <a:endParaRPr sz="1400" b="0" i="0" u="none" strike="noStrike" cap="none">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It is not thread</a:t>
              </a:r>
              <a:r>
                <a:rPr lang="en-US" sz="2200">
                  <a:solidFill>
                    <a:srgbClr val="3F3F3F"/>
                  </a:solidFill>
                  <a:latin typeface="Open Sans"/>
                  <a:ea typeface="Open Sans"/>
                  <a:cs typeface="Open Sans"/>
                  <a:sym typeface="Open Sans"/>
                </a:rPr>
                <a:t>-</a:t>
              </a:r>
              <a:r>
                <a:rPr lang="en-US" sz="2200" b="0" i="0" u="none" strike="noStrike" cap="none">
                  <a:solidFill>
                    <a:srgbClr val="3F3F3F"/>
                  </a:solidFill>
                  <a:latin typeface="Open Sans"/>
                  <a:ea typeface="Open Sans"/>
                  <a:cs typeface="Open Sans"/>
                  <a:sym typeface="Open Sans"/>
                </a:rPr>
                <a:t>safe.</a:t>
              </a:r>
              <a:endParaRPr sz="1400" b="0" i="0" u="none" strike="noStrike" cap="none">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StringBuilder is faster than StringBuffer.</a:t>
              </a:r>
              <a:endParaRPr sz="1400" b="0" i="0" u="none" strike="noStrike" cap="none">
                <a:solidFill>
                  <a:srgbClr val="000000"/>
                </a:solidFill>
                <a:latin typeface="Arial"/>
                <a:ea typeface="Arial"/>
                <a:cs typeface="Arial"/>
                <a:sym typeface="Arial"/>
              </a:endParaRPr>
            </a:p>
            <a:p>
              <a:pPr marL="342900" marR="0" lvl="0" indent="-203200" algn="l" rtl="0">
                <a:lnSpc>
                  <a:spcPct val="100000"/>
                </a:lnSpc>
                <a:spcBef>
                  <a:spcPts val="0"/>
                </a:spcBef>
                <a:spcAft>
                  <a:spcPts val="0"/>
                </a:spcAft>
                <a:buClr>
                  <a:schemeClr val="dk1"/>
                </a:buClr>
                <a:buSzPts val="2200"/>
                <a:buFont typeface="Arial"/>
                <a:buNone/>
              </a:pPr>
              <a:endParaRPr sz="2200" b="0" i="0" u="none" strike="noStrike" cap="none">
                <a:solidFill>
                  <a:srgbClr val="3F3F3F"/>
                </a:solidFill>
                <a:latin typeface="Open Sans"/>
                <a:ea typeface="Open Sans"/>
                <a:cs typeface="Open Sans"/>
                <a:sym typeface="Open Sans"/>
              </a:endParaRPr>
            </a:p>
          </p:txBody>
        </p:sp>
      </p:grpSp>
      <p:grpSp>
        <p:nvGrpSpPr>
          <p:cNvPr id="699" name="Google Shape;699;p36"/>
          <p:cNvGrpSpPr/>
          <p:nvPr/>
        </p:nvGrpSpPr>
        <p:grpSpPr>
          <a:xfrm>
            <a:off x="1254206" y="6341610"/>
            <a:ext cx="14297683" cy="1675933"/>
            <a:chOff x="275162" y="6341610"/>
            <a:chExt cx="15727449" cy="1675933"/>
          </a:xfrm>
        </p:grpSpPr>
        <p:sp>
          <p:nvSpPr>
            <p:cNvPr id="700" name="Google Shape;700;p36"/>
            <p:cNvSpPr/>
            <p:nvPr/>
          </p:nvSpPr>
          <p:spPr>
            <a:xfrm>
              <a:off x="275162" y="7271272"/>
              <a:ext cx="7152962" cy="746271"/>
            </a:xfrm>
            <a:prstGeom prst="rect">
              <a:avLst/>
            </a:prstGeom>
            <a:noFill/>
            <a:ln w="25400" cap="flat" cmpd="sng">
              <a:solidFill>
                <a:srgbClr val="ED7D3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StringBuffer sbr= new StringBuffer (“example1”);</a:t>
              </a:r>
              <a:endParaRPr sz="2200" b="0" i="0" u="none" strike="noStrike" cap="none">
                <a:solidFill>
                  <a:srgbClr val="3F3F3F"/>
                </a:solidFill>
                <a:latin typeface="Open Sans"/>
                <a:ea typeface="Open Sans"/>
                <a:cs typeface="Open Sans"/>
                <a:sym typeface="Open Sans"/>
              </a:endParaRPr>
            </a:p>
          </p:txBody>
        </p:sp>
        <p:sp>
          <p:nvSpPr>
            <p:cNvPr id="701" name="Google Shape;701;p36"/>
            <p:cNvSpPr/>
            <p:nvPr/>
          </p:nvSpPr>
          <p:spPr>
            <a:xfrm>
              <a:off x="8849649" y="7271272"/>
              <a:ext cx="7152962" cy="746271"/>
            </a:xfrm>
            <a:prstGeom prst="rect">
              <a:avLst/>
            </a:prstGeom>
            <a:noFill/>
            <a:ln w="25400" cap="flat" cmpd="sng">
              <a:solidFill>
                <a:srgbClr val="255E7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StringBuilder slr= new StringBuilder(“example2”);</a:t>
              </a:r>
              <a:endParaRPr sz="2200" b="0" i="0" u="none" strike="noStrike" cap="none">
                <a:solidFill>
                  <a:srgbClr val="3F3F3F"/>
                </a:solidFill>
                <a:latin typeface="Open Sans"/>
                <a:ea typeface="Open Sans"/>
                <a:cs typeface="Open Sans"/>
                <a:sym typeface="Open Sans"/>
              </a:endParaRPr>
            </a:p>
          </p:txBody>
        </p:sp>
        <p:grpSp>
          <p:nvGrpSpPr>
            <p:cNvPr id="702" name="Google Shape;702;p36"/>
            <p:cNvGrpSpPr/>
            <p:nvPr/>
          </p:nvGrpSpPr>
          <p:grpSpPr>
            <a:xfrm>
              <a:off x="2544687" y="6341610"/>
              <a:ext cx="11210169" cy="705830"/>
              <a:chOff x="2533802" y="1728193"/>
              <a:chExt cx="11210169" cy="705830"/>
            </a:xfrm>
          </p:grpSpPr>
          <p:sp>
            <p:nvSpPr>
              <p:cNvPr id="703" name="Google Shape;703;p36"/>
              <p:cNvSpPr/>
              <p:nvPr/>
            </p:nvSpPr>
            <p:spPr>
              <a:xfrm>
                <a:off x="2533802" y="1728194"/>
                <a:ext cx="2635684" cy="705829"/>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Syntax</a:t>
                </a:r>
                <a:endParaRPr sz="2200" b="0" i="0" u="none" strike="noStrike" cap="none">
                  <a:solidFill>
                    <a:schemeClr val="lt1"/>
                  </a:solidFill>
                  <a:latin typeface="Open Sans"/>
                  <a:ea typeface="Open Sans"/>
                  <a:cs typeface="Open Sans"/>
                  <a:sym typeface="Open Sans"/>
                </a:endParaRPr>
              </a:p>
            </p:txBody>
          </p:sp>
          <p:sp>
            <p:nvSpPr>
              <p:cNvPr id="704" name="Google Shape;704;p36"/>
              <p:cNvSpPr/>
              <p:nvPr/>
            </p:nvSpPr>
            <p:spPr>
              <a:xfrm>
                <a:off x="11108287" y="1728193"/>
                <a:ext cx="2635684" cy="705829"/>
              </a:xfrm>
              <a:prstGeom prst="rect">
                <a:avLst/>
              </a:prstGeom>
              <a:solidFill>
                <a:srgbClr val="255E7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Syntax</a:t>
                </a:r>
                <a:endParaRPr sz="2200" b="0" i="0" u="none" strike="noStrike" cap="none">
                  <a:solidFill>
                    <a:schemeClr val="lt1"/>
                  </a:solidFill>
                  <a:latin typeface="Open Sans"/>
                  <a:ea typeface="Open Sans"/>
                  <a:cs typeface="Open Sans"/>
                  <a:sym typeface="Open Sans"/>
                </a:endParaRPr>
              </a:p>
            </p:txBody>
          </p:sp>
        </p:grpSp>
      </p:grpSp>
      <p:pic>
        <p:nvPicPr>
          <p:cNvPr id="705" name="Google Shape;705;p36"/>
          <p:cNvPicPr preferRelativeResize="0"/>
          <p:nvPr/>
        </p:nvPicPr>
        <p:blipFill rotWithShape="1">
          <a:blip r:embed="rId3">
            <a:alphaModFix/>
          </a:blip>
          <a:srcRect/>
          <a:stretch/>
        </p:blipFill>
        <p:spPr>
          <a:xfrm>
            <a:off x="3973400" y="603150"/>
            <a:ext cx="8056175" cy="36577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710"/>
        <p:cNvGrpSpPr/>
        <p:nvPr/>
      </p:nvGrpSpPr>
      <p:grpSpPr>
        <a:xfrm>
          <a:off x="0" y="0"/>
          <a:ext cx="0" cy="0"/>
          <a:chOff x="0" y="0"/>
          <a:chExt cx="0" cy="0"/>
        </a:xfrm>
      </p:grpSpPr>
      <p:sp>
        <p:nvSpPr>
          <p:cNvPr id="711" name="Google Shape;711;p37"/>
          <p:cNvSpPr txBox="1">
            <a:spLocks noGrp="1"/>
          </p:cNvSpPr>
          <p:nvPr>
            <p:ph type="title"/>
          </p:nvPr>
        </p:nvSpPr>
        <p:spPr>
          <a:xfrm>
            <a:off x="812800" y="436395"/>
            <a:ext cx="10666185" cy="665045"/>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4400"/>
              <a:buNone/>
            </a:pPr>
            <a:r>
              <a:rPr lang="en-US"/>
              <a:t>Strings</a:t>
            </a:r>
            <a:endParaRPr/>
          </a:p>
        </p:txBody>
      </p:sp>
      <p:sp>
        <p:nvSpPr>
          <p:cNvPr id="712" name="Google Shape;712;p37"/>
          <p:cNvSpPr txBox="1">
            <a:spLocks noGrp="1"/>
          </p:cNvSpPr>
          <p:nvPr>
            <p:ph type="body" idx="1"/>
          </p:nvPr>
        </p:nvSpPr>
        <p:spPr>
          <a:xfrm>
            <a:off x="1902091" y="2363465"/>
            <a:ext cx="12451817" cy="5527418"/>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Clr>
                <a:srgbClr val="000000"/>
              </a:buClr>
              <a:buSzPts val="2200"/>
              <a:buNone/>
            </a:pPr>
            <a:r>
              <a:rPr lang="en-US" b="1">
                <a:solidFill>
                  <a:srgbClr val="3F3F3F"/>
                </a:solidFill>
                <a:latin typeface="Open Sans"/>
                <a:ea typeface="Open Sans"/>
                <a:cs typeface="Open Sans"/>
                <a:sym typeface="Open Sans"/>
              </a:rPr>
              <a:t>Problem Statement: </a:t>
            </a:r>
            <a:endParaRPr>
              <a:solidFill>
                <a:srgbClr val="3F3F3F"/>
              </a:solidFill>
            </a:endParaRPr>
          </a:p>
          <a:p>
            <a:pPr marL="0" lvl="0" indent="0" algn="l" rtl="0">
              <a:lnSpc>
                <a:spcPct val="115000"/>
              </a:lnSpc>
              <a:spcBef>
                <a:spcPts val="0"/>
              </a:spcBef>
              <a:spcAft>
                <a:spcPts val="0"/>
              </a:spcAft>
              <a:buClr>
                <a:srgbClr val="000000"/>
              </a:buClr>
              <a:buSzPts val="2200"/>
              <a:buNone/>
            </a:pPr>
            <a:r>
              <a:rPr lang="en-US">
                <a:solidFill>
                  <a:srgbClr val="3F3F3F"/>
                </a:solidFill>
                <a:latin typeface="Open Sans"/>
                <a:ea typeface="Open Sans"/>
                <a:cs typeface="Open Sans"/>
                <a:sym typeface="Open Sans"/>
              </a:rPr>
              <a:t>Write a program to create strings and </a:t>
            </a:r>
            <a:r>
              <a:rPr lang="en-US"/>
              <a:t>display the conversion</a:t>
            </a:r>
            <a:r>
              <a:rPr lang="en-US">
                <a:solidFill>
                  <a:srgbClr val="3F3F3F"/>
                </a:solidFill>
                <a:latin typeface="Open Sans"/>
                <a:ea typeface="Open Sans"/>
                <a:cs typeface="Open Sans"/>
                <a:sym typeface="Open Sans"/>
              </a:rPr>
              <a:t> of string to StringBuffer and StringBuilder.</a:t>
            </a:r>
            <a:endParaRPr>
              <a:solidFill>
                <a:srgbClr val="3F3F3F"/>
              </a:solidFill>
            </a:endParaRPr>
          </a:p>
        </p:txBody>
      </p:sp>
      <p:sp>
        <p:nvSpPr>
          <p:cNvPr id="713" name="Google Shape;713;p37"/>
          <p:cNvSpPr txBox="1"/>
          <p:nvPr/>
        </p:nvSpPr>
        <p:spPr>
          <a:xfrm>
            <a:off x="12591457" y="1765347"/>
            <a:ext cx="3484800" cy="3582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rgbClr val="0F547B"/>
              </a:buClr>
              <a:buSzPts val="700"/>
              <a:buFont typeface="Arial"/>
              <a:buNone/>
            </a:pPr>
            <a:r>
              <a:rPr lang="en-US" sz="2200" b="1" i="0" u="none" strike="noStrike" cap="none">
                <a:solidFill>
                  <a:srgbClr val="0F547B"/>
                </a:solidFill>
                <a:latin typeface="Open Sans"/>
                <a:ea typeface="Open Sans"/>
                <a:cs typeface="Open Sans"/>
                <a:sym typeface="Open Sans"/>
              </a:rPr>
              <a:t>Duration: 30 min.</a:t>
            </a:r>
            <a:endParaRPr sz="2200" b="1" i="0" u="none" strike="noStrike" cap="none">
              <a:solidFill>
                <a:srgbClr val="000000"/>
              </a:solidFill>
              <a:latin typeface="Open Sans"/>
              <a:ea typeface="Open Sans"/>
              <a:cs typeface="Open Sans"/>
              <a:sym typeface="Open Sans"/>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718"/>
        <p:cNvGrpSpPr/>
        <p:nvPr/>
      </p:nvGrpSpPr>
      <p:grpSpPr>
        <a:xfrm>
          <a:off x="0" y="0"/>
          <a:ext cx="0" cy="0"/>
          <a:chOff x="0" y="0"/>
          <a:chExt cx="0" cy="0"/>
        </a:xfrm>
      </p:grpSpPr>
      <p:sp>
        <p:nvSpPr>
          <p:cNvPr id="719" name="Google Shape;719;p38"/>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3200"/>
              <a:buNone/>
            </a:pPr>
            <a:r>
              <a:rPr lang="en-US">
                <a:latin typeface="Open Sans"/>
                <a:ea typeface="Open Sans"/>
                <a:cs typeface="Open Sans"/>
                <a:sym typeface="Open Sans"/>
              </a:rPr>
              <a:t>Assisted Practice: Guidelines </a:t>
            </a:r>
            <a:endParaRPr>
              <a:latin typeface="Open Sans"/>
              <a:ea typeface="Open Sans"/>
              <a:cs typeface="Open Sans"/>
              <a:sym typeface="Open Sans"/>
            </a:endParaRPr>
          </a:p>
        </p:txBody>
      </p:sp>
      <p:sp>
        <p:nvSpPr>
          <p:cNvPr id="720" name="Google Shape;720;p38"/>
          <p:cNvSpPr txBox="1"/>
          <p:nvPr/>
        </p:nvSpPr>
        <p:spPr>
          <a:xfrm>
            <a:off x="1775624" y="1560100"/>
            <a:ext cx="11389200" cy="5031900"/>
          </a:xfrm>
          <a:prstGeom prst="rect">
            <a:avLst/>
          </a:prstGeom>
          <a:noFill/>
          <a:ln>
            <a:noFill/>
          </a:ln>
        </p:spPr>
        <p:txBody>
          <a:bodyPr spcFirstLastPara="1" wrap="square" lIns="91425" tIns="45700" rIns="91425" bIns="45700" anchor="t" anchorCtr="0">
            <a:spAutoFit/>
          </a:bodyPr>
          <a:lstStyle/>
          <a:p>
            <a:pPr marL="0" marR="0" lvl="0" indent="0" algn="l" rtl="0">
              <a:lnSpc>
                <a:spcPct val="115000"/>
              </a:lnSpc>
              <a:spcBef>
                <a:spcPts val="0"/>
              </a:spcBef>
              <a:spcAft>
                <a:spcPts val="0"/>
              </a:spcAft>
              <a:buNone/>
            </a:pPr>
            <a:r>
              <a:rPr lang="en-US" sz="2200">
                <a:solidFill>
                  <a:srgbClr val="3F3F3F"/>
                </a:solidFill>
                <a:latin typeface="Open Sans"/>
                <a:ea typeface="Open Sans"/>
                <a:cs typeface="Open Sans"/>
                <a:sym typeface="Open Sans"/>
              </a:rPr>
              <a:t>Steps to demonstrate the Strings:</a:t>
            </a:r>
            <a:endParaRPr sz="2200">
              <a:solidFill>
                <a:srgbClr val="3F3F3F"/>
              </a:solidFill>
              <a:latin typeface="Open Sans"/>
              <a:ea typeface="Open Sans"/>
              <a:cs typeface="Open Sans"/>
              <a:sym typeface="Open Sans"/>
            </a:endParaRPr>
          </a:p>
          <a:p>
            <a:pPr marL="457200" marR="0" lvl="0" indent="-457200" algn="l" rtl="0">
              <a:lnSpc>
                <a:spcPct val="115000"/>
              </a:lnSpc>
              <a:spcBef>
                <a:spcPts val="0"/>
              </a:spcBef>
              <a:spcAft>
                <a:spcPts val="0"/>
              </a:spcAft>
              <a:buClr>
                <a:srgbClr val="3F3F3F"/>
              </a:buClr>
              <a:buSzPts val="2200"/>
              <a:buFont typeface="Open Sans"/>
              <a:buAutoNum type="arabicPeriod"/>
            </a:pPr>
            <a:r>
              <a:rPr lang="en-US" sz="2200" b="0" i="0" u="none" strike="noStrike" cap="none">
                <a:solidFill>
                  <a:srgbClr val="3F3F3F"/>
                </a:solidFill>
                <a:latin typeface="Open Sans"/>
                <a:ea typeface="Open Sans"/>
                <a:cs typeface="Open Sans"/>
                <a:sym typeface="Open Sans"/>
              </a:rPr>
              <a:t>Create a Java project in your IDE</a:t>
            </a:r>
            <a:endParaRPr sz="1400" b="0" i="0" u="none" strike="noStrike" cap="none">
              <a:solidFill>
                <a:srgbClr val="3F3F3F"/>
              </a:solidFill>
              <a:latin typeface="Arial"/>
              <a:ea typeface="Arial"/>
              <a:cs typeface="Arial"/>
              <a:sym typeface="Arial"/>
            </a:endParaRPr>
          </a:p>
          <a:p>
            <a:pPr marL="457200" marR="0" lvl="0" indent="-457200" algn="l" rtl="0">
              <a:lnSpc>
                <a:spcPct val="115000"/>
              </a:lnSpc>
              <a:spcBef>
                <a:spcPts val="0"/>
              </a:spcBef>
              <a:spcAft>
                <a:spcPts val="0"/>
              </a:spcAft>
              <a:buClr>
                <a:srgbClr val="3F3F3F"/>
              </a:buClr>
              <a:buSzPts val="2200"/>
              <a:buFont typeface="Open Sans"/>
              <a:buAutoNum type="arabicPeriod"/>
            </a:pPr>
            <a:r>
              <a:rPr lang="en-US" sz="2200" b="0" i="0" u="none" strike="noStrike" cap="none">
                <a:solidFill>
                  <a:srgbClr val="3F3F3F"/>
                </a:solidFill>
                <a:latin typeface="Open Sans"/>
                <a:ea typeface="Open Sans"/>
                <a:cs typeface="Open Sans"/>
                <a:sym typeface="Open Sans"/>
              </a:rPr>
              <a:t>Write a program in Java to create a string, a StringBuffer and a StringBuilde</a:t>
            </a:r>
            <a:r>
              <a:rPr lang="en-US" sz="2200">
                <a:solidFill>
                  <a:srgbClr val="3F3F3F"/>
                </a:solidFill>
                <a:latin typeface="Open Sans"/>
                <a:ea typeface="Open Sans"/>
                <a:cs typeface="Open Sans"/>
                <a:sym typeface="Open Sans"/>
              </a:rPr>
              <a:t>r</a:t>
            </a:r>
            <a:endParaRPr sz="1400" b="0" i="0" u="none" strike="noStrike" cap="none">
              <a:solidFill>
                <a:srgbClr val="3F3F3F"/>
              </a:solidFill>
              <a:latin typeface="Arial"/>
              <a:ea typeface="Arial"/>
              <a:cs typeface="Arial"/>
              <a:sym typeface="Arial"/>
            </a:endParaRPr>
          </a:p>
          <a:p>
            <a:pPr marL="457200" marR="0" lvl="0" indent="-457200" algn="l" rtl="0">
              <a:lnSpc>
                <a:spcPct val="115000"/>
              </a:lnSpc>
              <a:spcBef>
                <a:spcPts val="0"/>
              </a:spcBef>
              <a:spcAft>
                <a:spcPts val="0"/>
              </a:spcAft>
              <a:buClr>
                <a:srgbClr val="3F3F3F"/>
              </a:buClr>
              <a:buSzPts val="2200"/>
              <a:buFont typeface="Open Sans"/>
              <a:buAutoNum type="arabicPeriod"/>
            </a:pPr>
            <a:r>
              <a:rPr lang="en-US" sz="2200" b="0" i="0" u="none" strike="noStrike" cap="none">
                <a:solidFill>
                  <a:srgbClr val="3F3F3F"/>
                </a:solidFill>
                <a:latin typeface="Open Sans"/>
                <a:ea typeface="Open Sans"/>
                <a:cs typeface="Open Sans"/>
                <a:sym typeface="Open Sans"/>
              </a:rPr>
              <a:t>Initialize the .git file</a:t>
            </a:r>
            <a:endParaRPr sz="1400" b="0" i="0" u="none" strike="noStrike" cap="none">
              <a:solidFill>
                <a:srgbClr val="3F3F3F"/>
              </a:solidFill>
              <a:latin typeface="Arial"/>
              <a:ea typeface="Arial"/>
              <a:cs typeface="Arial"/>
              <a:sym typeface="Arial"/>
            </a:endParaRPr>
          </a:p>
          <a:p>
            <a:pPr marL="457200" marR="0" lvl="0" indent="-457200" algn="l" rtl="0">
              <a:lnSpc>
                <a:spcPct val="115000"/>
              </a:lnSpc>
              <a:spcBef>
                <a:spcPts val="0"/>
              </a:spcBef>
              <a:spcAft>
                <a:spcPts val="0"/>
              </a:spcAft>
              <a:buClr>
                <a:srgbClr val="3F3F3F"/>
              </a:buClr>
              <a:buSzPts val="2200"/>
              <a:buFont typeface="Open Sans"/>
              <a:buAutoNum type="arabicPeriod"/>
            </a:pPr>
            <a:r>
              <a:rPr lang="en-US" sz="2200" b="0" i="0" u="none" strike="noStrike" cap="none">
                <a:solidFill>
                  <a:srgbClr val="3F3F3F"/>
                </a:solidFill>
                <a:latin typeface="Open Sans"/>
                <a:ea typeface="Open Sans"/>
                <a:cs typeface="Open Sans"/>
                <a:sym typeface="Open Sans"/>
              </a:rPr>
              <a:t>Add and commit the program files</a:t>
            </a:r>
            <a:endParaRPr sz="1400" b="0" i="0" u="none" strike="noStrike" cap="none">
              <a:solidFill>
                <a:srgbClr val="3F3F3F"/>
              </a:solidFill>
              <a:latin typeface="Arial"/>
              <a:ea typeface="Arial"/>
              <a:cs typeface="Arial"/>
              <a:sym typeface="Arial"/>
            </a:endParaRPr>
          </a:p>
          <a:p>
            <a:pPr marL="457200" marR="0" lvl="0" indent="-457200" algn="l" rtl="0">
              <a:lnSpc>
                <a:spcPct val="115000"/>
              </a:lnSpc>
              <a:spcBef>
                <a:spcPts val="0"/>
              </a:spcBef>
              <a:spcAft>
                <a:spcPts val="0"/>
              </a:spcAft>
              <a:buClr>
                <a:srgbClr val="3F3F3F"/>
              </a:buClr>
              <a:buSzPts val="2200"/>
              <a:buFont typeface="Open Sans"/>
              <a:buAutoNum type="arabicPeriod"/>
            </a:pPr>
            <a:r>
              <a:rPr lang="en-US" sz="2200" b="0" i="0" u="none" strike="noStrike" cap="none">
                <a:solidFill>
                  <a:srgbClr val="3F3F3F"/>
                </a:solidFill>
                <a:latin typeface="Open Sans"/>
                <a:ea typeface="Open Sans"/>
                <a:cs typeface="Open Sans"/>
                <a:sym typeface="Open Sans"/>
              </a:rPr>
              <a:t>Push the code to your GitHub repositor</a:t>
            </a:r>
            <a:r>
              <a:rPr lang="en-US" sz="2200">
                <a:solidFill>
                  <a:srgbClr val="3F3F3F"/>
                </a:solidFill>
                <a:latin typeface="Open Sans"/>
                <a:ea typeface="Open Sans"/>
                <a:cs typeface="Open Sans"/>
                <a:sym typeface="Open Sans"/>
              </a:rPr>
              <a:t>ies</a:t>
            </a:r>
            <a:endParaRPr sz="1400" b="0" i="0" u="none" strike="noStrike" cap="none">
              <a:solidFill>
                <a:srgbClr val="3F3F3F"/>
              </a:solidFill>
              <a:latin typeface="Arial"/>
              <a:ea typeface="Arial"/>
              <a:cs typeface="Arial"/>
              <a:sym typeface="Arial"/>
            </a:endParaRPr>
          </a:p>
        </p:txBody>
      </p:sp>
      <p:pic>
        <p:nvPicPr>
          <p:cNvPr id="721" name="Google Shape;721;p38"/>
          <p:cNvPicPr preferRelativeResize="0"/>
          <p:nvPr/>
        </p:nvPicPr>
        <p:blipFill rotWithShape="1">
          <a:blip r:embed="rId3">
            <a:alphaModFix/>
          </a:blip>
          <a:srcRect/>
          <a:stretch/>
        </p:blipFill>
        <p:spPr>
          <a:xfrm>
            <a:off x="4179150" y="603150"/>
            <a:ext cx="7990550" cy="36577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725"/>
        <p:cNvGrpSpPr/>
        <p:nvPr/>
      </p:nvGrpSpPr>
      <p:grpSpPr>
        <a:xfrm>
          <a:off x="0" y="0"/>
          <a:ext cx="0" cy="0"/>
          <a:chOff x="0" y="0"/>
          <a:chExt cx="0" cy="0"/>
        </a:xfrm>
      </p:grpSpPr>
      <p:sp>
        <p:nvSpPr>
          <p:cNvPr id="726" name="Google Shape;726;g7713c7f91f_0_5"/>
          <p:cNvSpPr txBox="1">
            <a:spLocks noGrp="1"/>
          </p:cNvSpPr>
          <p:nvPr>
            <p:ph type="body" idx="1"/>
          </p:nvPr>
        </p:nvSpPr>
        <p:spPr>
          <a:xfrm>
            <a:off x="0" y="4114800"/>
            <a:ext cx="16256100" cy="914400"/>
          </a:xfrm>
          <a:prstGeom prst="rect">
            <a:avLst/>
          </a:prstGeom>
          <a:noFill/>
          <a:ln>
            <a:noFill/>
          </a:ln>
        </p:spPr>
        <p:txBody>
          <a:bodyPr spcFirstLastPara="1" wrap="square" lIns="91425" tIns="91425" rIns="91425" bIns="91425" anchor="t" anchorCtr="0">
            <a:noAutofit/>
          </a:bodyPr>
          <a:lstStyle/>
          <a:p>
            <a:pPr marL="50800" lvl="0" indent="0" algn="ctr" rtl="0">
              <a:lnSpc>
                <a:spcPct val="90000"/>
              </a:lnSpc>
              <a:spcBef>
                <a:spcPts val="1000"/>
              </a:spcBef>
              <a:spcAft>
                <a:spcPts val="0"/>
              </a:spcAft>
              <a:buSzPts val="2800"/>
              <a:buNone/>
            </a:pPr>
            <a:r>
              <a:rPr lang="en-US"/>
              <a:t>Arrays</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731"/>
        <p:cNvGrpSpPr/>
        <p:nvPr/>
      </p:nvGrpSpPr>
      <p:grpSpPr>
        <a:xfrm>
          <a:off x="0" y="0"/>
          <a:ext cx="0" cy="0"/>
          <a:chOff x="0" y="0"/>
          <a:chExt cx="0" cy="0"/>
        </a:xfrm>
      </p:grpSpPr>
      <p:sp>
        <p:nvSpPr>
          <p:cNvPr id="732" name="Google Shape;732;p39"/>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3200"/>
              <a:buFont typeface="Open Sans ExtraBold"/>
              <a:buNone/>
            </a:pPr>
            <a:r>
              <a:rPr lang="en-US"/>
              <a:t>Arrays</a:t>
            </a:r>
            <a:endParaRPr/>
          </a:p>
        </p:txBody>
      </p:sp>
      <p:sp>
        <p:nvSpPr>
          <p:cNvPr id="733" name="Google Shape;733;p39"/>
          <p:cNvSpPr/>
          <p:nvPr/>
        </p:nvSpPr>
        <p:spPr>
          <a:xfrm>
            <a:off x="998480" y="1320611"/>
            <a:ext cx="14259039" cy="1368136"/>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An array is a data structure used to store elements of the same data type. It is index-based. The first element refers to index 0. You can create one dimensional as well as multidimensional arrays in Java. </a:t>
            </a:r>
            <a:endParaRPr sz="1400" b="0" i="0" u="none" strike="noStrike" cap="none">
              <a:solidFill>
                <a:srgbClr val="000000"/>
              </a:solidFill>
              <a:latin typeface="Arial"/>
              <a:ea typeface="Arial"/>
              <a:cs typeface="Arial"/>
              <a:sym typeface="Arial"/>
            </a:endParaRPr>
          </a:p>
        </p:txBody>
      </p:sp>
      <p:sp>
        <p:nvSpPr>
          <p:cNvPr id="734" name="Google Shape;734;p39"/>
          <p:cNvSpPr/>
          <p:nvPr/>
        </p:nvSpPr>
        <p:spPr>
          <a:xfrm>
            <a:off x="1554546" y="3707356"/>
            <a:ext cx="5497476" cy="150495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In single-dimensional, arrays elements are stored in rows only.</a:t>
            </a:r>
            <a:endParaRPr sz="1400" b="0" i="0" u="none" strike="noStrike" cap="none">
              <a:solidFill>
                <a:srgbClr val="000000"/>
              </a:solidFill>
              <a:latin typeface="Arial"/>
              <a:ea typeface="Arial"/>
              <a:cs typeface="Arial"/>
              <a:sym typeface="Arial"/>
            </a:endParaRPr>
          </a:p>
        </p:txBody>
      </p:sp>
      <p:sp>
        <p:nvSpPr>
          <p:cNvPr id="735" name="Google Shape;735;p39"/>
          <p:cNvSpPr/>
          <p:nvPr/>
        </p:nvSpPr>
        <p:spPr>
          <a:xfrm>
            <a:off x="8927522" y="3707356"/>
            <a:ext cx="6047224" cy="150495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In multidimensional arrays, elements are stored in the form of rows and columns.</a:t>
            </a:r>
            <a:endParaRPr sz="1400" b="0" i="0" u="none" strike="noStrike" cap="none">
              <a:solidFill>
                <a:srgbClr val="000000"/>
              </a:solidFill>
              <a:latin typeface="Arial"/>
              <a:ea typeface="Arial"/>
              <a:cs typeface="Arial"/>
              <a:sym typeface="Arial"/>
            </a:endParaRPr>
          </a:p>
        </p:txBody>
      </p:sp>
      <p:sp>
        <p:nvSpPr>
          <p:cNvPr id="736" name="Google Shape;736;p39"/>
          <p:cNvSpPr/>
          <p:nvPr/>
        </p:nvSpPr>
        <p:spPr>
          <a:xfrm>
            <a:off x="2182467" y="2929943"/>
            <a:ext cx="4244796" cy="705829"/>
          </a:xfrm>
          <a:prstGeom prst="rect">
            <a:avLst/>
          </a:prstGeom>
          <a:solidFill>
            <a:srgbClr val="255E7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Single-dimensional Arrays</a:t>
            </a:r>
            <a:endParaRPr sz="2200" b="0" i="0" u="none" strike="noStrike" cap="none">
              <a:solidFill>
                <a:schemeClr val="lt1"/>
              </a:solidFill>
              <a:latin typeface="Open Sans"/>
              <a:ea typeface="Open Sans"/>
              <a:cs typeface="Open Sans"/>
              <a:sym typeface="Open Sans"/>
            </a:endParaRPr>
          </a:p>
        </p:txBody>
      </p:sp>
      <p:sp>
        <p:nvSpPr>
          <p:cNvPr id="737" name="Google Shape;737;p39"/>
          <p:cNvSpPr/>
          <p:nvPr/>
        </p:nvSpPr>
        <p:spPr>
          <a:xfrm>
            <a:off x="9828736" y="2929942"/>
            <a:ext cx="4244796" cy="705829"/>
          </a:xfrm>
          <a:prstGeom prst="rect">
            <a:avLst/>
          </a:prstGeom>
          <a:solidFill>
            <a:srgbClr val="255E7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Multidimensional Arrays</a:t>
            </a:r>
            <a:endParaRPr sz="2200" b="0" i="0" u="none" strike="noStrike" cap="none">
              <a:solidFill>
                <a:schemeClr val="lt1"/>
              </a:solidFill>
              <a:latin typeface="Open Sans"/>
              <a:ea typeface="Open Sans"/>
              <a:cs typeface="Open Sans"/>
              <a:sym typeface="Open Sans"/>
            </a:endParaRPr>
          </a:p>
        </p:txBody>
      </p:sp>
      <p:sp>
        <p:nvSpPr>
          <p:cNvPr id="738" name="Google Shape;738;p39"/>
          <p:cNvSpPr/>
          <p:nvPr/>
        </p:nvSpPr>
        <p:spPr>
          <a:xfrm>
            <a:off x="2985442" y="5266108"/>
            <a:ext cx="2635684" cy="705829"/>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Example</a:t>
            </a:r>
            <a:endParaRPr sz="2200" b="0" i="0" u="none" strike="noStrike" cap="none">
              <a:solidFill>
                <a:schemeClr val="lt1"/>
              </a:solidFill>
              <a:latin typeface="Open Sans"/>
              <a:ea typeface="Open Sans"/>
              <a:cs typeface="Open Sans"/>
              <a:sym typeface="Open Sans"/>
            </a:endParaRPr>
          </a:p>
        </p:txBody>
      </p:sp>
      <p:sp>
        <p:nvSpPr>
          <p:cNvPr id="739" name="Google Shape;739;p39"/>
          <p:cNvSpPr/>
          <p:nvPr/>
        </p:nvSpPr>
        <p:spPr>
          <a:xfrm>
            <a:off x="10569359" y="5266108"/>
            <a:ext cx="2635684" cy="705829"/>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Example</a:t>
            </a:r>
            <a:endParaRPr sz="2200" b="0" i="0" u="none" strike="noStrike" cap="none">
              <a:solidFill>
                <a:schemeClr val="lt1"/>
              </a:solidFill>
              <a:latin typeface="Open Sans"/>
              <a:ea typeface="Open Sans"/>
              <a:cs typeface="Open Sans"/>
              <a:sym typeface="Open Sans"/>
            </a:endParaRPr>
          </a:p>
        </p:txBody>
      </p:sp>
      <p:sp>
        <p:nvSpPr>
          <p:cNvPr id="740" name="Google Shape;740;p39"/>
          <p:cNvSpPr/>
          <p:nvPr/>
        </p:nvSpPr>
        <p:spPr>
          <a:xfrm>
            <a:off x="2892747" y="6043521"/>
            <a:ext cx="2821075" cy="70207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int a= new int[5];</a:t>
            </a:r>
            <a:endParaRPr sz="1400" b="0" i="0" u="none" strike="noStrike" cap="none">
              <a:solidFill>
                <a:srgbClr val="000000"/>
              </a:solidFill>
              <a:latin typeface="Arial"/>
              <a:ea typeface="Arial"/>
              <a:cs typeface="Arial"/>
              <a:sym typeface="Arial"/>
            </a:endParaRPr>
          </a:p>
        </p:txBody>
      </p:sp>
      <p:sp>
        <p:nvSpPr>
          <p:cNvPr id="741" name="Google Shape;741;p39"/>
          <p:cNvSpPr/>
          <p:nvPr/>
        </p:nvSpPr>
        <p:spPr>
          <a:xfrm>
            <a:off x="10009776" y="6075431"/>
            <a:ext cx="3754850" cy="63824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int s [ ] [ ]=new int [3] [3]  </a:t>
            </a:r>
            <a:endParaRPr sz="1400" b="0" i="0" u="none" strike="noStrike" cap="none">
              <a:solidFill>
                <a:srgbClr val="000000"/>
              </a:solidFill>
              <a:latin typeface="Arial"/>
              <a:ea typeface="Arial"/>
              <a:cs typeface="Arial"/>
              <a:sym typeface="Arial"/>
            </a:endParaRPr>
          </a:p>
        </p:txBody>
      </p:sp>
      <p:grpSp>
        <p:nvGrpSpPr>
          <p:cNvPr id="742" name="Google Shape;742;p39"/>
          <p:cNvGrpSpPr/>
          <p:nvPr/>
        </p:nvGrpSpPr>
        <p:grpSpPr>
          <a:xfrm>
            <a:off x="1554551" y="7217617"/>
            <a:ext cx="5497471" cy="723346"/>
            <a:chOff x="1554551" y="7217617"/>
            <a:chExt cx="5497471" cy="723346"/>
          </a:xfrm>
        </p:grpSpPr>
        <p:grpSp>
          <p:nvGrpSpPr>
            <p:cNvPr id="743" name="Google Shape;743;p39"/>
            <p:cNvGrpSpPr/>
            <p:nvPr/>
          </p:nvGrpSpPr>
          <p:grpSpPr>
            <a:xfrm>
              <a:off x="1554551" y="7224730"/>
              <a:ext cx="5497471" cy="704152"/>
              <a:chOff x="1276521" y="7223689"/>
              <a:chExt cx="5497471" cy="704152"/>
            </a:xfrm>
          </p:grpSpPr>
          <p:sp>
            <p:nvSpPr>
              <p:cNvPr id="744" name="Google Shape;744;p39"/>
              <p:cNvSpPr/>
              <p:nvPr/>
            </p:nvSpPr>
            <p:spPr>
              <a:xfrm>
                <a:off x="1276521" y="7225771"/>
                <a:ext cx="5497471" cy="699988"/>
              </a:xfrm>
              <a:prstGeom prst="rect">
                <a:avLst/>
              </a:pr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3F3F3F"/>
                  </a:solidFill>
                  <a:latin typeface="Arial"/>
                  <a:ea typeface="Arial"/>
                  <a:cs typeface="Arial"/>
                  <a:sym typeface="Arial"/>
                </a:endParaRPr>
              </a:p>
            </p:txBody>
          </p:sp>
          <p:cxnSp>
            <p:nvCxnSpPr>
              <p:cNvPr id="745" name="Google Shape;745;p39"/>
              <p:cNvCxnSpPr/>
              <p:nvPr/>
            </p:nvCxnSpPr>
            <p:spPr>
              <a:xfrm>
                <a:off x="3563982" y="7223689"/>
                <a:ext cx="0" cy="702070"/>
              </a:xfrm>
              <a:prstGeom prst="straightConnector1">
                <a:avLst/>
              </a:prstGeom>
              <a:noFill/>
              <a:ln w="9525" cap="flat" cmpd="sng">
                <a:solidFill>
                  <a:schemeClr val="dk1"/>
                </a:solidFill>
                <a:prstDash val="solid"/>
                <a:round/>
                <a:headEnd type="none" w="sm" len="sm"/>
                <a:tailEnd type="none" w="sm" len="sm"/>
              </a:ln>
            </p:spPr>
          </p:cxnSp>
          <p:cxnSp>
            <p:nvCxnSpPr>
              <p:cNvPr id="746" name="Google Shape;746;p39"/>
              <p:cNvCxnSpPr/>
              <p:nvPr/>
            </p:nvCxnSpPr>
            <p:spPr>
              <a:xfrm>
                <a:off x="2373550" y="7225771"/>
                <a:ext cx="0" cy="702070"/>
              </a:xfrm>
              <a:prstGeom prst="straightConnector1">
                <a:avLst/>
              </a:prstGeom>
              <a:noFill/>
              <a:ln w="9525" cap="flat" cmpd="sng">
                <a:solidFill>
                  <a:schemeClr val="dk1"/>
                </a:solidFill>
                <a:prstDash val="solid"/>
                <a:round/>
                <a:headEnd type="none" w="sm" len="sm"/>
                <a:tailEnd type="none" w="sm" len="sm"/>
              </a:ln>
            </p:spPr>
          </p:cxnSp>
          <p:cxnSp>
            <p:nvCxnSpPr>
              <p:cNvPr id="747" name="Google Shape;747;p39"/>
              <p:cNvCxnSpPr/>
              <p:nvPr/>
            </p:nvCxnSpPr>
            <p:spPr>
              <a:xfrm>
                <a:off x="4630366" y="7223689"/>
                <a:ext cx="0" cy="702070"/>
              </a:xfrm>
              <a:prstGeom prst="straightConnector1">
                <a:avLst/>
              </a:prstGeom>
              <a:noFill/>
              <a:ln w="9525" cap="flat" cmpd="sng">
                <a:solidFill>
                  <a:schemeClr val="dk1"/>
                </a:solidFill>
                <a:prstDash val="solid"/>
                <a:round/>
                <a:headEnd type="none" w="sm" len="sm"/>
                <a:tailEnd type="none" w="sm" len="sm"/>
              </a:ln>
            </p:spPr>
          </p:cxnSp>
          <p:cxnSp>
            <p:nvCxnSpPr>
              <p:cNvPr id="748" name="Google Shape;748;p39"/>
              <p:cNvCxnSpPr/>
              <p:nvPr/>
            </p:nvCxnSpPr>
            <p:spPr>
              <a:xfrm>
                <a:off x="5713822" y="7223689"/>
                <a:ext cx="0" cy="702070"/>
              </a:xfrm>
              <a:prstGeom prst="straightConnector1">
                <a:avLst/>
              </a:prstGeom>
              <a:noFill/>
              <a:ln w="9525" cap="flat" cmpd="sng">
                <a:solidFill>
                  <a:schemeClr val="dk1"/>
                </a:solidFill>
                <a:prstDash val="solid"/>
                <a:round/>
                <a:headEnd type="none" w="sm" len="sm"/>
                <a:tailEnd type="none" w="sm" len="sm"/>
              </a:ln>
            </p:spPr>
          </p:cxnSp>
        </p:grpSp>
        <p:sp>
          <p:nvSpPr>
            <p:cNvPr id="749" name="Google Shape;749;p39"/>
            <p:cNvSpPr/>
            <p:nvPr/>
          </p:nvSpPr>
          <p:spPr>
            <a:xfrm>
              <a:off x="1718008" y="7224730"/>
              <a:ext cx="749029" cy="70207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a[0]</a:t>
              </a:r>
              <a:endParaRPr sz="2200" b="0" i="0" u="none" strike="noStrike" cap="none">
                <a:solidFill>
                  <a:srgbClr val="3F3F3F"/>
                </a:solidFill>
                <a:latin typeface="Open Sans"/>
                <a:ea typeface="Open Sans"/>
                <a:cs typeface="Open Sans"/>
                <a:sym typeface="Open Sans"/>
              </a:endParaRPr>
            </a:p>
          </p:txBody>
        </p:sp>
        <p:sp>
          <p:nvSpPr>
            <p:cNvPr id="750" name="Google Shape;750;p39"/>
            <p:cNvSpPr/>
            <p:nvPr/>
          </p:nvSpPr>
          <p:spPr>
            <a:xfrm>
              <a:off x="2824510" y="7224730"/>
              <a:ext cx="749029" cy="70207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a[1]</a:t>
              </a:r>
              <a:endParaRPr sz="2200" b="0" i="0" u="none" strike="noStrike" cap="none">
                <a:solidFill>
                  <a:srgbClr val="3F3F3F"/>
                </a:solidFill>
                <a:latin typeface="Open Sans"/>
                <a:ea typeface="Open Sans"/>
                <a:cs typeface="Open Sans"/>
                <a:sym typeface="Open Sans"/>
              </a:endParaRPr>
            </a:p>
          </p:txBody>
        </p:sp>
        <p:sp>
          <p:nvSpPr>
            <p:cNvPr id="751" name="Google Shape;751;p39"/>
            <p:cNvSpPr/>
            <p:nvPr/>
          </p:nvSpPr>
          <p:spPr>
            <a:xfrm>
              <a:off x="3931012" y="7217617"/>
              <a:ext cx="749029" cy="70207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a[2]</a:t>
              </a:r>
              <a:endParaRPr sz="2200" b="0" i="0" u="none" strike="noStrike" cap="none">
                <a:solidFill>
                  <a:srgbClr val="3F3F3F"/>
                </a:solidFill>
                <a:latin typeface="Open Sans"/>
                <a:ea typeface="Open Sans"/>
                <a:cs typeface="Open Sans"/>
                <a:sym typeface="Open Sans"/>
              </a:endParaRPr>
            </a:p>
          </p:txBody>
        </p:sp>
        <p:sp>
          <p:nvSpPr>
            <p:cNvPr id="752" name="Google Shape;752;p39"/>
            <p:cNvSpPr/>
            <p:nvPr/>
          </p:nvSpPr>
          <p:spPr>
            <a:xfrm>
              <a:off x="5079349" y="7217617"/>
              <a:ext cx="749029" cy="70207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a[3]</a:t>
              </a:r>
              <a:endParaRPr sz="2200" b="0" i="0" u="none" strike="noStrike" cap="none">
                <a:solidFill>
                  <a:srgbClr val="3F3F3F"/>
                </a:solidFill>
                <a:latin typeface="Open Sans"/>
                <a:ea typeface="Open Sans"/>
                <a:cs typeface="Open Sans"/>
                <a:sym typeface="Open Sans"/>
              </a:endParaRPr>
            </a:p>
          </p:txBody>
        </p:sp>
        <p:sp>
          <p:nvSpPr>
            <p:cNvPr id="753" name="Google Shape;753;p39"/>
            <p:cNvSpPr/>
            <p:nvPr/>
          </p:nvSpPr>
          <p:spPr>
            <a:xfrm>
              <a:off x="6092581" y="7238893"/>
              <a:ext cx="749029" cy="70207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a[4]</a:t>
              </a:r>
              <a:endParaRPr sz="2200" b="0" i="0" u="none" strike="noStrike" cap="none">
                <a:solidFill>
                  <a:srgbClr val="3F3F3F"/>
                </a:solidFill>
                <a:latin typeface="Open Sans"/>
                <a:ea typeface="Open Sans"/>
                <a:cs typeface="Open Sans"/>
                <a:sym typeface="Open Sans"/>
              </a:endParaRPr>
            </a:p>
          </p:txBody>
        </p:sp>
      </p:grpSp>
      <p:graphicFrame>
        <p:nvGraphicFramePr>
          <p:cNvPr id="754" name="Google Shape;754;p39"/>
          <p:cNvGraphicFramePr/>
          <p:nvPr/>
        </p:nvGraphicFramePr>
        <p:xfrm>
          <a:off x="9772144" y="6895578"/>
          <a:ext cx="4178250" cy="1346175"/>
        </p:xfrm>
        <a:graphic>
          <a:graphicData uri="http://schemas.openxmlformats.org/drawingml/2006/table">
            <a:tbl>
              <a:tblPr firstRow="1" bandRow="1">
                <a:noFill/>
                <a:tableStyleId>{5DBDFC73-AC3F-4B89-AA35-C8D224C4DE80}</a:tableStyleId>
              </a:tblPr>
              <a:tblGrid>
                <a:gridCol w="1392750"/>
                <a:gridCol w="1392750"/>
                <a:gridCol w="1392750"/>
              </a:tblGrid>
              <a:tr h="448725">
                <a:tc>
                  <a:txBody>
                    <a:bodyPr/>
                    <a:lstStyle/>
                    <a:p>
                      <a:pPr marL="0" marR="0" lvl="0" indent="0" algn="ctr" rtl="0">
                        <a:lnSpc>
                          <a:spcPct val="100000"/>
                        </a:lnSpc>
                        <a:spcBef>
                          <a:spcPts val="0"/>
                        </a:spcBef>
                        <a:spcAft>
                          <a:spcPts val="0"/>
                        </a:spcAft>
                        <a:buClr>
                          <a:srgbClr val="000000"/>
                        </a:buClr>
                        <a:buSzPts val="2200"/>
                        <a:buFont typeface="Arial"/>
                        <a:buNone/>
                      </a:pPr>
                      <a:r>
                        <a:rPr lang="en-US" sz="2200" b="0" u="none" strike="noStrike" cap="none">
                          <a:solidFill>
                            <a:srgbClr val="3F3F3F"/>
                          </a:solidFill>
                          <a:latin typeface="Open Sans"/>
                          <a:ea typeface="Open Sans"/>
                          <a:cs typeface="Open Sans"/>
                          <a:sym typeface="Open Sans"/>
                        </a:rPr>
                        <a:t>S[0][1]</a:t>
                      </a:r>
                      <a:endParaRPr sz="2200" b="0" u="none" strike="noStrike" cap="none">
                        <a:solidFill>
                          <a:srgbClr val="3F3F3F"/>
                        </a:solidFill>
                        <a:latin typeface="Open Sans"/>
                        <a:ea typeface="Open Sans"/>
                        <a:cs typeface="Open Sans"/>
                        <a:sym typeface="Open Sans"/>
                      </a:endParaRPr>
                    </a:p>
                  </a:txBody>
                  <a:tcPr marL="35250" marR="35250" marT="55325" marB="55325"/>
                </a:tc>
                <a:tc>
                  <a:txBody>
                    <a:bodyPr/>
                    <a:lstStyle/>
                    <a:p>
                      <a:pPr marL="0" marR="0" lvl="0" indent="0" algn="ctr" rtl="0">
                        <a:lnSpc>
                          <a:spcPct val="100000"/>
                        </a:lnSpc>
                        <a:spcBef>
                          <a:spcPts val="0"/>
                        </a:spcBef>
                        <a:spcAft>
                          <a:spcPts val="0"/>
                        </a:spcAft>
                        <a:buClr>
                          <a:srgbClr val="000000"/>
                        </a:buClr>
                        <a:buSzPts val="2200"/>
                        <a:buFont typeface="Arial"/>
                        <a:buNone/>
                      </a:pPr>
                      <a:r>
                        <a:rPr lang="en-US" sz="2200" b="0" u="none" strike="noStrike" cap="none">
                          <a:solidFill>
                            <a:srgbClr val="3F3F3F"/>
                          </a:solidFill>
                          <a:latin typeface="Open Sans"/>
                          <a:ea typeface="Open Sans"/>
                          <a:cs typeface="Open Sans"/>
                          <a:sym typeface="Open Sans"/>
                        </a:rPr>
                        <a:t>S[0][1]</a:t>
                      </a:r>
                      <a:endParaRPr sz="2200" b="0" u="none" strike="noStrike" cap="none">
                        <a:solidFill>
                          <a:srgbClr val="3F3F3F"/>
                        </a:solidFill>
                        <a:latin typeface="Open Sans"/>
                        <a:ea typeface="Open Sans"/>
                        <a:cs typeface="Open Sans"/>
                        <a:sym typeface="Open Sans"/>
                      </a:endParaRPr>
                    </a:p>
                  </a:txBody>
                  <a:tcPr marL="35250" marR="35250" marT="55325" marB="55325"/>
                </a:tc>
                <a:tc>
                  <a:txBody>
                    <a:bodyPr/>
                    <a:lstStyle/>
                    <a:p>
                      <a:pPr marL="0" marR="0" lvl="0" indent="0" algn="ctr" rtl="0">
                        <a:lnSpc>
                          <a:spcPct val="100000"/>
                        </a:lnSpc>
                        <a:spcBef>
                          <a:spcPts val="0"/>
                        </a:spcBef>
                        <a:spcAft>
                          <a:spcPts val="0"/>
                        </a:spcAft>
                        <a:buClr>
                          <a:srgbClr val="000000"/>
                        </a:buClr>
                        <a:buSzPts val="2200"/>
                        <a:buFont typeface="Arial"/>
                        <a:buNone/>
                      </a:pPr>
                      <a:r>
                        <a:rPr lang="en-US" sz="2200" b="0" u="none" strike="noStrike" cap="none">
                          <a:solidFill>
                            <a:srgbClr val="3F3F3F"/>
                          </a:solidFill>
                          <a:latin typeface="Open Sans"/>
                          <a:ea typeface="Open Sans"/>
                          <a:cs typeface="Open Sans"/>
                          <a:sym typeface="Open Sans"/>
                        </a:rPr>
                        <a:t>S[0][2]</a:t>
                      </a:r>
                      <a:endParaRPr sz="2200" b="0" u="none" strike="noStrike" cap="none">
                        <a:solidFill>
                          <a:srgbClr val="3F3F3F"/>
                        </a:solidFill>
                        <a:latin typeface="Open Sans"/>
                        <a:ea typeface="Open Sans"/>
                        <a:cs typeface="Open Sans"/>
                        <a:sym typeface="Open Sans"/>
                      </a:endParaRPr>
                    </a:p>
                  </a:txBody>
                  <a:tcPr marL="35250" marR="35250" marT="55325" marB="55325"/>
                </a:tc>
              </a:tr>
              <a:tr h="448725">
                <a:tc>
                  <a:txBody>
                    <a:bodyPr/>
                    <a:lstStyle/>
                    <a:p>
                      <a:pPr marL="0" marR="0" lvl="0" indent="0" algn="ctr" rtl="0">
                        <a:lnSpc>
                          <a:spcPct val="100000"/>
                        </a:lnSpc>
                        <a:spcBef>
                          <a:spcPts val="0"/>
                        </a:spcBef>
                        <a:spcAft>
                          <a:spcPts val="0"/>
                        </a:spcAft>
                        <a:buClr>
                          <a:srgbClr val="000000"/>
                        </a:buClr>
                        <a:buSzPts val="2200"/>
                        <a:buFont typeface="Arial"/>
                        <a:buNone/>
                      </a:pPr>
                      <a:r>
                        <a:rPr lang="en-US" sz="2200" b="0" u="none" strike="noStrike" cap="none">
                          <a:solidFill>
                            <a:srgbClr val="3F3F3F"/>
                          </a:solidFill>
                          <a:latin typeface="Open Sans"/>
                          <a:ea typeface="Open Sans"/>
                          <a:cs typeface="Open Sans"/>
                          <a:sym typeface="Open Sans"/>
                        </a:rPr>
                        <a:t>S[1][0]</a:t>
                      </a:r>
                      <a:endParaRPr sz="2200" b="0" u="none" strike="noStrike" cap="none">
                        <a:solidFill>
                          <a:srgbClr val="3F3F3F"/>
                        </a:solidFill>
                        <a:latin typeface="Open Sans"/>
                        <a:ea typeface="Open Sans"/>
                        <a:cs typeface="Open Sans"/>
                        <a:sym typeface="Open Sans"/>
                      </a:endParaRPr>
                    </a:p>
                  </a:txBody>
                  <a:tcPr marL="35250" marR="35250" marT="55325" marB="55325"/>
                </a:tc>
                <a:tc>
                  <a:txBody>
                    <a:bodyPr/>
                    <a:lstStyle/>
                    <a:p>
                      <a:pPr marL="0" marR="0" lvl="0" indent="0" algn="ctr" rtl="0">
                        <a:lnSpc>
                          <a:spcPct val="100000"/>
                        </a:lnSpc>
                        <a:spcBef>
                          <a:spcPts val="0"/>
                        </a:spcBef>
                        <a:spcAft>
                          <a:spcPts val="0"/>
                        </a:spcAft>
                        <a:buClr>
                          <a:srgbClr val="000000"/>
                        </a:buClr>
                        <a:buSzPts val="2200"/>
                        <a:buFont typeface="Arial"/>
                        <a:buNone/>
                      </a:pPr>
                      <a:r>
                        <a:rPr lang="en-US" sz="2200" b="0" u="none" strike="noStrike" cap="none">
                          <a:solidFill>
                            <a:srgbClr val="3F3F3F"/>
                          </a:solidFill>
                          <a:latin typeface="Open Sans"/>
                          <a:ea typeface="Open Sans"/>
                          <a:cs typeface="Open Sans"/>
                          <a:sym typeface="Open Sans"/>
                        </a:rPr>
                        <a:t>S[1][1]</a:t>
                      </a:r>
                      <a:endParaRPr sz="2200" b="0" u="none" strike="noStrike" cap="none">
                        <a:solidFill>
                          <a:srgbClr val="3F3F3F"/>
                        </a:solidFill>
                        <a:latin typeface="Open Sans"/>
                        <a:ea typeface="Open Sans"/>
                        <a:cs typeface="Open Sans"/>
                        <a:sym typeface="Open Sans"/>
                      </a:endParaRPr>
                    </a:p>
                  </a:txBody>
                  <a:tcPr marL="35250" marR="35250" marT="55325" marB="55325"/>
                </a:tc>
                <a:tc>
                  <a:txBody>
                    <a:bodyPr/>
                    <a:lstStyle/>
                    <a:p>
                      <a:pPr marL="0" marR="0" lvl="0" indent="0" algn="ctr" rtl="0">
                        <a:lnSpc>
                          <a:spcPct val="100000"/>
                        </a:lnSpc>
                        <a:spcBef>
                          <a:spcPts val="0"/>
                        </a:spcBef>
                        <a:spcAft>
                          <a:spcPts val="0"/>
                        </a:spcAft>
                        <a:buClr>
                          <a:srgbClr val="000000"/>
                        </a:buClr>
                        <a:buSzPts val="2200"/>
                        <a:buFont typeface="Arial"/>
                        <a:buNone/>
                      </a:pPr>
                      <a:r>
                        <a:rPr lang="en-US" sz="2200" b="0" u="none" strike="noStrike" cap="none">
                          <a:solidFill>
                            <a:srgbClr val="3F3F3F"/>
                          </a:solidFill>
                          <a:latin typeface="Open Sans"/>
                          <a:ea typeface="Open Sans"/>
                          <a:cs typeface="Open Sans"/>
                          <a:sym typeface="Open Sans"/>
                        </a:rPr>
                        <a:t>S[1][2]</a:t>
                      </a:r>
                      <a:endParaRPr sz="2200" b="0" u="none" strike="noStrike" cap="none">
                        <a:solidFill>
                          <a:srgbClr val="3F3F3F"/>
                        </a:solidFill>
                        <a:latin typeface="Open Sans"/>
                        <a:ea typeface="Open Sans"/>
                        <a:cs typeface="Open Sans"/>
                        <a:sym typeface="Open Sans"/>
                      </a:endParaRPr>
                    </a:p>
                  </a:txBody>
                  <a:tcPr marL="35250" marR="35250" marT="55325" marB="55325"/>
                </a:tc>
              </a:tr>
              <a:tr h="448725">
                <a:tc>
                  <a:txBody>
                    <a:bodyPr/>
                    <a:lstStyle/>
                    <a:p>
                      <a:pPr marL="0" marR="0" lvl="0" indent="0" algn="ctr" rtl="0">
                        <a:lnSpc>
                          <a:spcPct val="100000"/>
                        </a:lnSpc>
                        <a:spcBef>
                          <a:spcPts val="0"/>
                        </a:spcBef>
                        <a:spcAft>
                          <a:spcPts val="0"/>
                        </a:spcAft>
                        <a:buClr>
                          <a:srgbClr val="000000"/>
                        </a:buClr>
                        <a:buSzPts val="2200"/>
                        <a:buFont typeface="Arial"/>
                        <a:buNone/>
                      </a:pPr>
                      <a:r>
                        <a:rPr lang="en-US" sz="2200" b="0" u="none" strike="noStrike" cap="none">
                          <a:solidFill>
                            <a:srgbClr val="3F3F3F"/>
                          </a:solidFill>
                          <a:latin typeface="Open Sans"/>
                          <a:ea typeface="Open Sans"/>
                          <a:cs typeface="Open Sans"/>
                          <a:sym typeface="Open Sans"/>
                        </a:rPr>
                        <a:t>S[2][0]</a:t>
                      </a:r>
                      <a:endParaRPr sz="2200" b="0" u="none" strike="noStrike" cap="none">
                        <a:solidFill>
                          <a:srgbClr val="3F3F3F"/>
                        </a:solidFill>
                        <a:latin typeface="Open Sans"/>
                        <a:ea typeface="Open Sans"/>
                        <a:cs typeface="Open Sans"/>
                        <a:sym typeface="Open Sans"/>
                      </a:endParaRPr>
                    </a:p>
                  </a:txBody>
                  <a:tcPr marL="35250" marR="35250" marT="55325" marB="55325"/>
                </a:tc>
                <a:tc>
                  <a:txBody>
                    <a:bodyPr/>
                    <a:lstStyle/>
                    <a:p>
                      <a:pPr marL="0" marR="0" lvl="0" indent="0" algn="ctr" rtl="0">
                        <a:lnSpc>
                          <a:spcPct val="100000"/>
                        </a:lnSpc>
                        <a:spcBef>
                          <a:spcPts val="0"/>
                        </a:spcBef>
                        <a:spcAft>
                          <a:spcPts val="0"/>
                        </a:spcAft>
                        <a:buClr>
                          <a:srgbClr val="000000"/>
                        </a:buClr>
                        <a:buSzPts val="2200"/>
                        <a:buFont typeface="Arial"/>
                        <a:buNone/>
                      </a:pPr>
                      <a:r>
                        <a:rPr lang="en-US" sz="2200" b="0" u="none" strike="noStrike" cap="none">
                          <a:solidFill>
                            <a:srgbClr val="3F3F3F"/>
                          </a:solidFill>
                          <a:latin typeface="Open Sans"/>
                          <a:ea typeface="Open Sans"/>
                          <a:cs typeface="Open Sans"/>
                          <a:sym typeface="Open Sans"/>
                        </a:rPr>
                        <a:t>S[2][0]</a:t>
                      </a:r>
                      <a:endParaRPr sz="2200" b="0" u="none" strike="noStrike" cap="none">
                        <a:solidFill>
                          <a:srgbClr val="3F3F3F"/>
                        </a:solidFill>
                        <a:latin typeface="Open Sans"/>
                        <a:ea typeface="Open Sans"/>
                        <a:cs typeface="Open Sans"/>
                        <a:sym typeface="Open Sans"/>
                      </a:endParaRPr>
                    </a:p>
                  </a:txBody>
                  <a:tcPr marL="35250" marR="35250" marT="55325" marB="55325"/>
                </a:tc>
                <a:tc>
                  <a:txBody>
                    <a:bodyPr/>
                    <a:lstStyle/>
                    <a:p>
                      <a:pPr marL="0" marR="0" lvl="0" indent="0" algn="ctr" rtl="0">
                        <a:lnSpc>
                          <a:spcPct val="100000"/>
                        </a:lnSpc>
                        <a:spcBef>
                          <a:spcPts val="0"/>
                        </a:spcBef>
                        <a:spcAft>
                          <a:spcPts val="0"/>
                        </a:spcAft>
                        <a:buClr>
                          <a:srgbClr val="000000"/>
                        </a:buClr>
                        <a:buSzPts val="2200"/>
                        <a:buFont typeface="Arial"/>
                        <a:buNone/>
                      </a:pPr>
                      <a:r>
                        <a:rPr lang="en-US" sz="2200" b="0" u="none" strike="noStrike" cap="none">
                          <a:solidFill>
                            <a:srgbClr val="3F3F3F"/>
                          </a:solidFill>
                          <a:latin typeface="Open Sans"/>
                          <a:ea typeface="Open Sans"/>
                          <a:cs typeface="Open Sans"/>
                          <a:sym typeface="Open Sans"/>
                        </a:rPr>
                        <a:t>S[2][2]</a:t>
                      </a:r>
                      <a:endParaRPr sz="2200" b="0" u="none" strike="noStrike" cap="none">
                        <a:solidFill>
                          <a:srgbClr val="3F3F3F"/>
                        </a:solidFill>
                        <a:latin typeface="Open Sans"/>
                        <a:ea typeface="Open Sans"/>
                        <a:cs typeface="Open Sans"/>
                        <a:sym typeface="Open Sans"/>
                      </a:endParaRPr>
                    </a:p>
                  </a:txBody>
                  <a:tcPr marL="35250" marR="35250" marT="55325" marB="55325"/>
                </a:tc>
              </a:tr>
            </a:tbl>
          </a:graphicData>
        </a:graphic>
      </p:graphicFrame>
      <p:pic>
        <p:nvPicPr>
          <p:cNvPr id="755" name="Google Shape;755;p39"/>
          <p:cNvPicPr preferRelativeResize="0"/>
          <p:nvPr/>
        </p:nvPicPr>
        <p:blipFill rotWithShape="1">
          <a:blip r:embed="rId3">
            <a:alphaModFix/>
          </a:blip>
          <a:srcRect/>
          <a:stretch/>
        </p:blipFill>
        <p:spPr>
          <a:xfrm>
            <a:off x="6960082" y="603159"/>
            <a:ext cx="2302532" cy="36576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760"/>
        <p:cNvGrpSpPr/>
        <p:nvPr/>
      </p:nvGrpSpPr>
      <p:grpSpPr>
        <a:xfrm>
          <a:off x="0" y="0"/>
          <a:ext cx="0" cy="0"/>
          <a:chOff x="0" y="0"/>
          <a:chExt cx="0" cy="0"/>
        </a:xfrm>
      </p:grpSpPr>
      <p:sp>
        <p:nvSpPr>
          <p:cNvPr id="761" name="Google Shape;761;p40"/>
          <p:cNvSpPr txBox="1">
            <a:spLocks noGrp="1"/>
          </p:cNvSpPr>
          <p:nvPr>
            <p:ph type="title"/>
          </p:nvPr>
        </p:nvSpPr>
        <p:spPr>
          <a:xfrm>
            <a:off x="812800" y="436395"/>
            <a:ext cx="10666185" cy="665045"/>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4400"/>
              <a:buNone/>
            </a:pPr>
            <a:r>
              <a:rPr lang="en-US"/>
              <a:t>Arrays</a:t>
            </a:r>
            <a:endParaRPr/>
          </a:p>
        </p:txBody>
      </p:sp>
      <p:sp>
        <p:nvSpPr>
          <p:cNvPr id="762" name="Google Shape;762;p40"/>
          <p:cNvSpPr txBox="1">
            <a:spLocks noGrp="1"/>
          </p:cNvSpPr>
          <p:nvPr>
            <p:ph type="body" idx="1"/>
          </p:nvPr>
        </p:nvSpPr>
        <p:spPr>
          <a:xfrm>
            <a:off x="1902091" y="2363465"/>
            <a:ext cx="12451817" cy="5527418"/>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Clr>
                <a:srgbClr val="000000"/>
              </a:buClr>
              <a:buSzPts val="2200"/>
              <a:buNone/>
            </a:pPr>
            <a:r>
              <a:rPr lang="en-US" b="1">
                <a:solidFill>
                  <a:srgbClr val="3F3F3F"/>
                </a:solidFill>
                <a:latin typeface="Open Sans"/>
                <a:ea typeface="Open Sans"/>
                <a:cs typeface="Open Sans"/>
                <a:sym typeface="Open Sans"/>
              </a:rPr>
              <a:t>Problem Statement: </a:t>
            </a:r>
            <a:endParaRPr>
              <a:solidFill>
                <a:srgbClr val="3F3F3F"/>
              </a:solidFill>
            </a:endParaRPr>
          </a:p>
          <a:p>
            <a:pPr marL="0" lvl="0" indent="0" algn="l" rtl="0">
              <a:lnSpc>
                <a:spcPct val="115000"/>
              </a:lnSpc>
              <a:spcBef>
                <a:spcPts val="0"/>
              </a:spcBef>
              <a:spcAft>
                <a:spcPts val="0"/>
              </a:spcAft>
              <a:buClr>
                <a:srgbClr val="000000"/>
              </a:buClr>
              <a:buSzPts val="2200"/>
              <a:buNone/>
            </a:pPr>
            <a:r>
              <a:rPr lang="en-US">
                <a:solidFill>
                  <a:srgbClr val="3F3F3F"/>
                </a:solidFill>
                <a:latin typeface="Open Sans"/>
                <a:ea typeface="Open Sans"/>
                <a:cs typeface="Open Sans"/>
                <a:sym typeface="Open Sans"/>
              </a:rPr>
              <a:t>Write a program to create single-dimensional and multidimensional arrays.</a:t>
            </a:r>
            <a:endParaRPr>
              <a:solidFill>
                <a:srgbClr val="3F3F3F"/>
              </a:solidFill>
            </a:endParaRPr>
          </a:p>
        </p:txBody>
      </p:sp>
      <p:sp>
        <p:nvSpPr>
          <p:cNvPr id="763" name="Google Shape;763;p40"/>
          <p:cNvSpPr txBox="1"/>
          <p:nvPr/>
        </p:nvSpPr>
        <p:spPr>
          <a:xfrm>
            <a:off x="12591457" y="1765347"/>
            <a:ext cx="3484800" cy="3582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rgbClr val="0F547B"/>
              </a:buClr>
              <a:buSzPts val="700"/>
              <a:buFont typeface="Arial"/>
              <a:buNone/>
            </a:pPr>
            <a:r>
              <a:rPr lang="en-US" sz="2200" b="1" i="0" u="none" strike="noStrike" cap="none">
                <a:solidFill>
                  <a:srgbClr val="0F547B"/>
                </a:solidFill>
                <a:latin typeface="Open Sans"/>
                <a:ea typeface="Open Sans"/>
                <a:cs typeface="Open Sans"/>
                <a:sym typeface="Open Sans"/>
              </a:rPr>
              <a:t>Duration: 30 min.</a:t>
            </a:r>
            <a:endParaRPr sz="2200" b="1" i="0" u="none" strike="noStrike" cap="none">
              <a:solidFill>
                <a:srgbClr val="000000"/>
              </a:solidFill>
              <a:latin typeface="Open Sans"/>
              <a:ea typeface="Open Sans"/>
              <a:cs typeface="Open Sans"/>
              <a:sym typeface="Open Sans"/>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7"/>
          <p:cNvSpPr txBox="1">
            <a:spLocks noGrp="1"/>
          </p:cNvSpPr>
          <p:nvPr>
            <p:ph type="body" idx="1"/>
          </p:nvPr>
        </p:nvSpPr>
        <p:spPr>
          <a:xfrm>
            <a:off x="0" y="4114800"/>
            <a:ext cx="16256001" cy="914400"/>
          </a:xfrm>
          <a:prstGeom prst="rect">
            <a:avLst/>
          </a:prstGeom>
          <a:noFill/>
          <a:ln>
            <a:noFill/>
          </a:ln>
        </p:spPr>
        <p:txBody>
          <a:bodyPr spcFirstLastPara="1" wrap="square" lIns="91425" tIns="91425" rIns="91425" bIns="91425" anchor="t" anchorCtr="0">
            <a:noAutofit/>
          </a:bodyPr>
          <a:lstStyle/>
          <a:p>
            <a:pPr marL="50800" lvl="0" indent="0" algn="ctr" rtl="0">
              <a:lnSpc>
                <a:spcPct val="90000"/>
              </a:lnSpc>
              <a:spcBef>
                <a:spcPts val="1000"/>
              </a:spcBef>
              <a:spcAft>
                <a:spcPts val="0"/>
              </a:spcAft>
              <a:buSzPts val="2800"/>
              <a:buNone/>
            </a:pPr>
            <a:r>
              <a:rPr lang="en-US"/>
              <a:t>Methods</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768"/>
        <p:cNvGrpSpPr/>
        <p:nvPr/>
      </p:nvGrpSpPr>
      <p:grpSpPr>
        <a:xfrm>
          <a:off x="0" y="0"/>
          <a:ext cx="0" cy="0"/>
          <a:chOff x="0" y="0"/>
          <a:chExt cx="0" cy="0"/>
        </a:xfrm>
      </p:grpSpPr>
      <p:sp>
        <p:nvSpPr>
          <p:cNvPr id="769" name="Google Shape;769;p41"/>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3200"/>
              <a:buNone/>
            </a:pPr>
            <a:r>
              <a:rPr lang="en-US">
                <a:latin typeface="Open Sans"/>
                <a:ea typeface="Open Sans"/>
                <a:cs typeface="Open Sans"/>
                <a:sym typeface="Open Sans"/>
              </a:rPr>
              <a:t>Assisted Practice: Guidelines</a:t>
            </a:r>
            <a:endParaRPr>
              <a:latin typeface="Open Sans"/>
              <a:ea typeface="Open Sans"/>
              <a:cs typeface="Open Sans"/>
              <a:sym typeface="Open Sans"/>
            </a:endParaRPr>
          </a:p>
        </p:txBody>
      </p:sp>
      <p:sp>
        <p:nvSpPr>
          <p:cNvPr id="770" name="Google Shape;770;p41"/>
          <p:cNvSpPr txBox="1"/>
          <p:nvPr/>
        </p:nvSpPr>
        <p:spPr>
          <a:xfrm>
            <a:off x="1775629" y="1560093"/>
            <a:ext cx="9063821" cy="4185505"/>
          </a:xfrm>
          <a:prstGeom prst="rect">
            <a:avLst/>
          </a:prstGeom>
          <a:noFill/>
          <a:ln>
            <a:noFill/>
          </a:ln>
        </p:spPr>
        <p:txBody>
          <a:bodyPr spcFirstLastPara="1" wrap="square" lIns="91425" tIns="45700" rIns="91425" bIns="45700" anchor="t" anchorCtr="0">
            <a:spAutoFit/>
          </a:bodyPr>
          <a:lstStyle/>
          <a:p>
            <a:pPr marL="0" marR="0" lvl="0" indent="0" algn="l" rtl="0">
              <a:lnSpc>
                <a:spcPct val="115000"/>
              </a:lnSpc>
              <a:spcBef>
                <a:spcPts val="0"/>
              </a:spcBef>
              <a:spcAft>
                <a:spcPts val="0"/>
              </a:spcAft>
              <a:buNone/>
            </a:pPr>
            <a:r>
              <a:rPr lang="en-US" sz="2200">
                <a:solidFill>
                  <a:srgbClr val="3F3F3F"/>
                </a:solidFill>
                <a:latin typeface="Open Sans"/>
                <a:ea typeface="Open Sans"/>
                <a:cs typeface="Open Sans"/>
                <a:sym typeface="Open Sans"/>
              </a:rPr>
              <a:t>Steps to demonstrate the Arrays:</a:t>
            </a:r>
            <a:endParaRPr sz="2200">
              <a:solidFill>
                <a:srgbClr val="3F3F3F"/>
              </a:solidFill>
              <a:latin typeface="Open Sans"/>
              <a:ea typeface="Open Sans"/>
              <a:cs typeface="Open Sans"/>
              <a:sym typeface="Open Sans"/>
            </a:endParaRPr>
          </a:p>
          <a:p>
            <a:pPr marL="457200" marR="0" lvl="0" indent="-457200" algn="l" rtl="0">
              <a:lnSpc>
                <a:spcPct val="115000"/>
              </a:lnSpc>
              <a:spcBef>
                <a:spcPts val="0"/>
              </a:spcBef>
              <a:spcAft>
                <a:spcPts val="0"/>
              </a:spcAft>
              <a:buClr>
                <a:srgbClr val="3F3F3F"/>
              </a:buClr>
              <a:buSzPts val="2200"/>
              <a:buFont typeface="Open Sans"/>
              <a:buAutoNum type="arabicPeriod"/>
            </a:pPr>
            <a:r>
              <a:rPr lang="en-US" sz="2200" b="0" i="0" u="none" strike="noStrike" cap="none">
                <a:solidFill>
                  <a:srgbClr val="3F3F3F"/>
                </a:solidFill>
                <a:latin typeface="Open Sans"/>
                <a:ea typeface="Open Sans"/>
                <a:cs typeface="Open Sans"/>
                <a:sym typeface="Open Sans"/>
              </a:rPr>
              <a:t>Create a Java project in your IDE</a:t>
            </a:r>
            <a:endParaRPr sz="1400" b="0" i="0" u="none" strike="noStrike" cap="none">
              <a:solidFill>
                <a:srgbClr val="3F3F3F"/>
              </a:solidFill>
              <a:latin typeface="Arial"/>
              <a:ea typeface="Arial"/>
              <a:cs typeface="Arial"/>
              <a:sym typeface="Arial"/>
            </a:endParaRPr>
          </a:p>
          <a:p>
            <a:pPr marL="457200" marR="0" lvl="0" indent="-457200" algn="l" rtl="0">
              <a:lnSpc>
                <a:spcPct val="115000"/>
              </a:lnSpc>
              <a:spcBef>
                <a:spcPts val="0"/>
              </a:spcBef>
              <a:spcAft>
                <a:spcPts val="0"/>
              </a:spcAft>
              <a:buClr>
                <a:srgbClr val="3F3F3F"/>
              </a:buClr>
              <a:buSzPts val="2200"/>
              <a:buFont typeface="Open Sans"/>
              <a:buAutoNum type="arabicPeriod"/>
            </a:pPr>
            <a:r>
              <a:rPr lang="en-US" sz="2200" b="0" i="0" u="none" strike="noStrike" cap="none">
                <a:solidFill>
                  <a:srgbClr val="3F3F3F"/>
                </a:solidFill>
                <a:latin typeface="Open Sans"/>
                <a:ea typeface="Open Sans"/>
                <a:cs typeface="Open Sans"/>
                <a:sym typeface="Open Sans"/>
              </a:rPr>
              <a:t>Write a program in Java to create an array</a:t>
            </a:r>
            <a:endParaRPr sz="1400" b="0" i="0" u="none" strike="noStrike" cap="none">
              <a:solidFill>
                <a:srgbClr val="3F3F3F"/>
              </a:solidFill>
              <a:latin typeface="Arial"/>
              <a:ea typeface="Arial"/>
              <a:cs typeface="Arial"/>
              <a:sym typeface="Arial"/>
            </a:endParaRPr>
          </a:p>
          <a:p>
            <a:pPr marL="457200" marR="0" lvl="0" indent="-457200" algn="l" rtl="0">
              <a:lnSpc>
                <a:spcPct val="115000"/>
              </a:lnSpc>
              <a:spcBef>
                <a:spcPts val="0"/>
              </a:spcBef>
              <a:spcAft>
                <a:spcPts val="0"/>
              </a:spcAft>
              <a:buClr>
                <a:srgbClr val="3F3F3F"/>
              </a:buClr>
              <a:buSzPts val="2200"/>
              <a:buFont typeface="Open Sans"/>
              <a:buAutoNum type="arabicPeriod"/>
            </a:pPr>
            <a:r>
              <a:rPr lang="en-US" sz="2200" b="0" i="0" u="none" strike="noStrike" cap="none">
                <a:solidFill>
                  <a:srgbClr val="3F3F3F"/>
                </a:solidFill>
                <a:latin typeface="Open Sans"/>
                <a:ea typeface="Open Sans"/>
                <a:cs typeface="Open Sans"/>
                <a:sym typeface="Open Sans"/>
              </a:rPr>
              <a:t>Initialize the .git file</a:t>
            </a:r>
            <a:endParaRPr sz="1400" b="0" i="0" u="none" strike="noStrike" cap="none">
              <a:solidFill>
                <a:srgbClr val="3F3F3F"/>
              </a:solidFill>
              <a:latin typeface="Arial"/>
              <a:ea typeface="Arial"/>
              <a:cs typeface="Arial"/>
              <a:sym typeface="Arial"/>
            </a:endParaRPr>
          </a:p>
          <a:p>
            <a:pPr marL="457200" marR="0" lvl="0" indent="-457200" algn="l" rtl="0">
              <a:lnSpc>
                <a:spcPct val="115000"/>
              </a:lnSpc>
              <a:spcBef>
                <a:spcPts val="0"/>
              </a:spcBef>
              <a:spcAft>
                <a:spcPts val="0"/>
              </a:spcAft>
              <a:buClr>
                <a:srgbClr val="3F3F3F"/>
              </a:buClr>
              <a:buSzPts val="2200"/>
              <a:buFont typeface="Open Sans"/>
              <a:buAutoNum type="arabicPeriod"/>
            </a:pPr>
            <a:r>
              <a:rPr lang="en-US" sz="2200" b="0" i="0" u="none" strike="noStrike" cap="none">
                <a:solidFill>
                  <a:srgbClr val="3F3F3F"/>
                </a:solidFill>
                <a:latin typeface="Open Sans"/>
                <a:ea typeface="Open Sans"/>
                <a:cs typeface="Open Sans"/>
                <a:sym typeface="Open Sans"/>
              </a:rPr>
              <a:t>Add and commit the program files</a:t>
            </a:r>
            <a:endParaRPr sz="1400" b="0" i="0" u="none" strike="noStrike" cap="none">
              <a:solidFill>
                <a:srgbClr val="3F3F3F"/>
              </a:solidFill>
              <a:latin typeface="Arial"/>
              <a:ea typeface="Arial"/>
              <a:cs typeface="Arial"/>
              <a:sym typeface="Arial"/>
            </a:endParaRPr>
          </a:p>
          <a:p>
            <a:pPr marL="457200" marR="0" lvl="0" indent="-457200" algn="l" rtl="0">
              <a:lnSpc>
                <a:spcPct val="115000"/>
              </a:lnSpc>
              <a:spcBef>
                <a:spcPts val="0"/>
              </a:spcBef>
              <a:spcAft>
                <a:spcPts val="0"/>
              </a:spcAft>
              <a:buClr>
                <a:srgbClr val="3F3F3F"/>
              </a:buClr>
              <a:buSzPts val="2200"/>
              <a:buFont typeface="Open Sans"/>
              <a:buAutoNum type="arabicPeriod"/>
            </a:pPr>
            <a:r>
              <a:rPr lang="en-US" sz="2200" b="0" i="0" u="none" strike="noStrike" cap="none">
                <a:solidFill>
                  <a:srgbClr val="3F3F3F"/>
                </a:solidFill>
                <a:latin typeface="Open Sans"/>
                <a:ea typeface="Open Sans"/>
                <a:cs typeface="Open Sans"/>
                <a:sym typeface="Open Sans"/>
              </a:rPr>
              <a:t>Push the code to your GitHub repositor</a:t>
            </a:r>
            <a:r>
              <a:rPr lang="en-US" sz="2200">
                <a:solidFill>
                  <a:srgbClr val="3F3F3F"/>
                </a:solidFill>
                <a:latin typeface="Open Sans"/>
                <a:ea typeface="Open Sans"/>
                <a:cs typeface="Open Sans"/>
                <a:sym typeface="Open Sans"/>
              </a:rPr>
              <a:t>ies</a:t>
            </a:r>
            <a:endParaRPr sz="1400" b="0" i="0" u="none" strike="noStrike" cap="none">
              <a:solidFill>
                <a:srgbClr val="3F3F3F"/>
              </a:solidFill>
              <a:latin typeface="Arial"/>
              <a:ea typeface="Arial"/>
              <a:cs typeface="Arial"/>
              <a:sym typeface="Arial"/>
            </a:endParaRPr>
          </a:p>
        </p:txBody>
      </p:sp>
      <p:pic>
        <p:nvPicPr>
          <p:cNvPr id="771" name="Google Shape;771;p41"/>
          <p:cNvPicPr preferRelativeResize="0"/>
          <p:nvPr/>
        </p:nvPicPr>
        <p:blipFill rotWithShape="1">
          <a:blip r:embed="rId3">
            <a:alphaModFix/>
          </a:blip>
          <a:srcRect/>
          <a:stretch/>
        </p:blipFill>
        <p:spPr>
          <a:xfrm>
            <a:off x="4246025" y="603150"/>
            <a:ext cx="7572626" cy="36577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775"/>
        <p:cNvGrpSpPr/>
        <p:nvPr/>
      </p:nvGrpSpPr>
      <p:grpSpPr>
        <a:xfrm>
          <a:off x="0" y="0"/>
          <a:ext cx="0" cy="0"/>
          <a:chOff x="0" y="0"/>
          <a:chExt cx="0" cy="0"/>
        </a:xfrm>
      </p:grpSpPr>
      <p:sp>
        <p:nvSpPr>
          <p:cNvPr id="776" name="Google Shape;776;p42"/>
          <p:cNvSpPr txBox="1">
            <a:spLocks noGrp="1"/>
          </p:cNvSpPr>
          <p:nvPr>
            <p:ph type="body" idx="1"/>
          </p:nvPr>
        </p:nvSpPr>
        <p:spPr>
          <a:xfrm>
            <a:off x="0" y="4114800"/>
            <a:ext cx="16256001" cy="914400"/>
          </a:xfrm>
          <a:prstGeom prst="rect">
            <a:avLst/>
          </a:prstGeom>
          <a:noFill/>
          <a:ln>
            <a:noFill/>
          </a:ln>
        </p:spPr>
        <p:txBody>
          <a:bodyPr spcFirstLastPara="1" wrap="square" lIns="91425" tIns="91425" rIns="91425" bIns="91425" anchor="t" anchorCtr="0">
            <a:noAutofit/>
          </a:bodyPr>
          <a:lstStyle/>
          <a:p>
            <a:pPr marL="50800" lvl="0" indent="0" algn="ctr" rtl="0">
              <a:lnSpc>
                <a:spcPct val="90000"/>
              </a:lnSpc>
              <a:spcBef>
                <a:spcPts val="1000"/>
              </a:spcBef>
              <a:spcAft>
                <a:spcPts val="0"/>
              </a:spcAft>
              <a:buSzPts val="2800"/>
              <a:buNone/>
            </a:pPr>
            <a:r>
              <a:rPr lang="en-US">
                <a:solidFill>
                  <a:schemeClr val="lt1"/>
                </a:solidFill>
                <a:latin typeface="Open Sans SemiBold"/>
                <a:ea typeface="Open Sans SemiBold"/>
                <a:cs typeface="Open Sans SemiBold"/>
                <a:sym typeface="Open Sans SemiBold"/>
              </a:rPr>
              <a:t>Regular Expressions</a:t>
            </a:r>
            <a:endParaRPr/>
          </a:p>
          <a:p>
            <a:pPr marL="50800" lvl="0" indent="0" algn="ctr" rtl="0">
              <a:lnSpc>
                <a:spcPct val="90000"/>
              </a:lnSpc>
              <a:spcBef>
                <a:spcPts val="1000"/>
              </a:spcBef>
              <a:spcAft>
                <a:spcPts val="0"/>
              </a:spcAft>
              <a:buSzPts val="2800"/>
              <a:buNone/>
            </a:pPr>
            <a:endParaRPr>
              <a:solidFill>
                <a:schemeClr val="lt1"/>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781"/>
        <p:cNvGrpSpPr/>
        <p:nvPr/>
      </p:nvGrpSpPr>
      <p:grpSpPr>
        <a:xfrm>
          <a:off x="0" y="0"/>
          <a:ext cx="0" cy="0"/>
          <a:chOff x="0" y="0"/>
          <a:chExt cx="0" cy="0"/>
        </a:xfrm>
      </p:grpSpPr>
      <p:sp>
        <p:nvSpPr>
          <p:cNvPr id="782" name="Google Shape;782;p43"/>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3200"/>
              <a:buFont typeface="Open Sans ExtraBold"/>
              <a:buNone/>
            </a:pPr>
            <a:r>
              <a:rPr lang="en-US"/>
              <a:t>Regular Expressions</a:t>
            </a:r>
            <a:endParaRPr/>
          </a:p>
        </p:txBody>
      </p:sp>
      <p:grpSp>
        <p:nvGrpSpPr>
          <p:cNvPr id="783" name="Google Shape;783;p43"/>
          <p:cNvGrpSpPr/>
          <p:nvPr/>
        </p:nvGrpSpPr>
        <p:grpSpPr>
          <a:xfrm>
            <a:off x="3302931" y="1982993"/>
            <a:ext cx="9693682" cy="5798049"/>
            <a:chOff x="6176703" y="2107684"/>
            <a:chExt cx="9693682" cy="5798049"/>
          </a:xfrm>
        </p:grpSpPr>
        <p:sp>
          <p:nvSpPr>
            <p:cNvPr id="784" name="Google Shape;784;p43"/>
            <p:cNvSpPr/>
            <p:nvPr/>
          </p:nvSpPr>
          <p:spPr>
            <a:xfrm>
              <a:off x="6176703" y="2966020"/>
              <a:ext cx="4049890" cy="4047067"/>
            </a:xfrm>
            <a:custGeom>
              <a:avLst/>
              <a:gdLst/>
              <a:ahLst/>
              <a:cxnLst/>
              <a:rect l="l" t="t" r="r" b="b"/>
              <a:pathLst>
                <a:path w="1360" h="1360" extrusionOk="0">
                  <a:moveTo>
                    <a:pt x="680" y="0"/>
                  </a:moveTo>
                  <a:cubicBezTo>
                    <a:pt x="304" y="0"/>
                    <a:pt x="0" y="304"/>
                    <a:pt x="0" y="680"/>
                  </a:cubicBezTo>
                  <a:cubicBezTo>
                    <a:pt x="0" y="1056"/>
                    <a:pt x="304" y="1360"/>
                    <a:pt x="680" y="1360"/>
                  </a:cubicBezTo>
                  <a:cubicBezTo>
                    <a:pt x="1056" y="1360"/>
                    <a:pt x="1360" y="1056"/>
                    <a:pt x="1360" y="680"/>
                  </a:cubicBezTo>
                  <a:cubicBezTo>
                    <a:pt x="1360" y="304"/>
                    <a:pt x="1056" y="0"/>
                    <a:pt x="680" y="0"/>
                  </a:cubicBezTo>
                  <a:close/>
                  <a:moveTo>
                    <a:pt x="680" y="1278"/>
                  </a:moveTo>
                  <a:cubicBezTo>
                    <a:pt x="350" y="1278"/>
                    <a:pt x="82" y="1010"/>
                    <a:pt x="82" y="680"/>
                  </a:cubicBezTo>
                  <a:cubicBezTo>
                    <a:pt x="82" y="350"/>
                    <a:pt x="350" y="82"/>
                    <a:pt x="680" y="82"/>
                  </a:cubicBezTo>
                  <a:cubicBezTo>
                    <a:pt x="1010" y="82"/>
                    <a:pt x="1278" y="350"/>
                    <a:pt x="1278" y="680"/>
                  </a:cubicBezTo>
                  <a:cubicBezTo>
                    <a:pt x="1278" y="1010"/>
                    <a:pt x="1010" y="1278"/>
                    <a:pt x="680" y="1278"/>
                  </a:cubicBezTo>
                  <a:close/>
                </a:path>
              </a:pathLst>
            </a:custGeom>
            <a:solidFill>
              <a:srgbClr val="E8E8E8"/>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rgbClr val="44494E"/>
                </a:solidFill>
                <a:latin typeface="Arial"/>
                <a:ea typeface="Arial"/>
                <a:cs typeface="Arial"/>
                <a:sym typeface="Arial"/>
              </a:endParaRPr>
            </a:p>
          </p:txBody>
        </p:sp>
        <p:sp>
          <p:nvSpPr>
            <p:cNvPr id="785" name="Google Shape;785;p43"/>
            <p:cNvSpPr/>
            <p:nvPr/>
          </p:nvSpPr>
          <p:spPr>
            <a:xfrm>
              <a:off x="9306546" y="6093042"/>
              <a:ext cx="485422" cy="485422"/>
            </a:xfrm>
            <a:custGeom>
              <a:avLst/>
              <a:gdLst/>
              <a:ahLst/>
              <a:cxnLst/>
              <a:rect l="l" t="t" r="r" b="b"/>
              <a:pathLst>
                <a:path w="163" h="163" extrusionOk="0">
                  <a:moveTo>
                    <a:pt x="29" y="134"/>
                  </a:moveTo>
                  <a:cubicBezTo>
                    <a:pt x="0" y="105"/>
                    <a:pt x="0" y="58"/>
                    <a:pt x="29" y="29"/>
                  </a:cubicBezTo>
                  <a:cubicBezTo>
                    <a:pt x="58" y="0"/>
                    <a:pt x="105" y="0"/>
                    <a:pt x="134" y="29"/>
                  </a:cubicBezTo>
                  <a:cubicBezTo>
                    <a:pt x="163" y="58"/>
                    <a:pt x="163" y="105"/>
                    <a:pt x="134" y="134"/>
                  </a:cubicBezTo>
                  <a:cubicBezTo>
                    <a:pt x="105" y="163"/>
                    <a:pt x="58" y="163"/>
                    <a:pt x="29" y="134"/>
                  </a:cubicBezTo>
                </a:path>
              </a:pathLst>
            </a:custGeom>
            <a:solidFill>
              <a:schemeClr val="accent3"/>
            </a:solidFill>
            <a:ln w="28575" cap="flat" cmpd="sng">
              <a:solidFill>
                <a:srgbClr val="EDEDED"/>
              </a:solidFill>
              <a:prstDash val="solid"/>
              <a:round/>
              <a:headEnd type="none" w="sm" len="sm"/>
              <a:tailEnd type="none" w="sm" len="sm"/>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rgbClr val="44494E"/>
                </a:solidFill>
                <a:latin typeface="Arial"/>
                <a:ea typeface="Arial"/>
                <a:cs typeface="Arial"/>
                <a:sym typeface="Arial"/>
              </a:endParaRPr>
            </a:p>
          </p:txBody>
        </p:sp>
        <p:sp>
          <p:nvSpPr>
            <p:cNvPr id="786" name="Google Shape;786;p43"/>
            <p:cNvSpPr/>
            <p:nvPr/>
          </p:nvSpPr>
          <p:spPr>
            <a:xfrm>
              <a:off x="9306546" y="3400642"/>
              <a:ext cx="485422" cy="485422"/>
            </a:xfrm>
            <a:custGeom>
              <a:avLst/>
              <a:gdLst/>
              <a:ahLst/>
              <a:cxnLst/>
              <a:rect l="l" t="t" r="r" b="b"/>
              <a:pathLst>
                <a:path w="163" h="163" extrusionOk="0">
                  <a:moveTo>
                    <a:pt x="134" y="134"/>
                  </a:moveTo>
                  <a:cubicBezTo>
                    <a:pt x="105" y="163"/>
                    <a:pt x="58" y="163"/>
                    <a:pt x="29" y="134"/>
                  </a:cubicBezTo>
                  <a:cubicBezTo>
                    <a:pt x="0" y="105"/>
                    <a:pt x="0" y="58"/>
                    <a:pt x="29" y="29"/>
                  </a:cubicBezTo>
                  <a:cubicBezTo>
                    <a:pt x="58" y="0"/>
                    <a:pt x="105" y="0"/>
                    <a:pt x="134" y="29"/>
                  </a:cubicBezTo>
                  <a:cubicBezTo>
                    <a:pt x="163" y="58"/>
                    <a:pt x="163" y="105"/>
                    <a:pt x="134" y="134"/>
                  </a:cubicBezTo>
                </a:path>
              </a:pathLst>
            </a:custGeom>
            <a:solidFill>
              <a:schemeClr val="accent2"/>
            </a:solidFill>
            <a:ln w="28575" cap="flat" cmpd="sng">
              <a:solidFill>
                <a:srgbClr val="FBE4D4"/>
              </a:solidFill>
              <a:prstDash val="solid"/>
              <a:round/>
              <a:headEnd type="none" w="sm" len="sm"/>
              <a:tailEnd type="none" w="sm" len="sm"/>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rgbClr val="44494E"/>
                </a:solidFill>
                <a:latin typeface="Arial"/>
                <a:ea typeface="Arial"/>
                <a:cs typeface="Arial"/>
                <a:sym typeface="Arial"/>
              </a:endParaRPr>
            </a:p>
          </p:txBody>
        </p:sp>
        <p:sp>
          <p:nvSpPr>
            <p:cNvPr id="787" name="Google Shape;787;p43"/>
            <p:cNvSpPr/>
            <p:nvPr/>
          </p:nvSpPr>
          <p:spPr>
            <a:xfrm flipH="1">
              <a:off x="9742708" y="2744915"/>
              <a:ext cx="1463040" cy="679275"/>
            </a:xfrm>
            <a:custGeom>
              <a:avLst/>
              <a:gdLst/>
              <a:ahLst/>
              <a:cxnLst/>
              <a:rect l="l" t="t" r="r" b="b"/>
              <a:pathLst>
                <a:path w="247" h="115" extrusionOk="0">
                  <a:moveTo>
                    <a:pt x="135" y="0"/>
                  </a:moveTo>
                  <a:cubicBezTo>
                    <a:pt x="217" y="83"/>
                    <a:pt x="217" y="83"/>
                    <a:pt x="217" y="83"/>
                  </a:cubicBezTo>
                  <a:cubicBezTo>
                    <a:pt x="224" y="77"/>
                    <a:pt x="234" y="77"/>
                    <a:pt x="240" y="83"/>
                  </a:cubicBezTo>
                  <a:cubicBezTo>
                    <a:pt x="247" y="90"/>
                    <a:pt x="247" y="101"/>
                    <a:pt x="241" y="108"/>
                  </a:cubicBezTo>
                  <a:cubicBezTo>
                    <a:pt x="234" y="115"/>
                    <a:pt x="223" y="115"/>
                    <a:pt x="217" y="108"/>
                  </a:cubicBezTo>
                  <a:cubicBezTo>
                    <a:pt x="211" y="103"/>
                    <a:pt x="210" y="94"/>
                    <a:pt x="214" y="87"/>
                  </a:cubicBezTo>
                  <a:cubicBezTo>
                    <a:pt x="133" y="6"/>
                    <a:pt x="133" y="6"/>
                    <a:pt x="133" y="6"/>
                  </a:cubicBezTo>
                  <a:cubicBezTo>
                    <a:pt x="0" y="6"/>
                    <a:pt x="0" y="6"/>
                    <a:pt x="0" y="6"/>
                  </a:cubicBezTo>
                  <a:cubicBezTo>
                    <a:pt x="0" y="0"/>
                    <a:pt x="0" y="0"/>
                    <a:pt x="0" y="0"/>
                  </a:cubicBezTo>
                  <a:lnTo>
                    <a:pt x="135" y="0"/>
                  </a:lnTo>
                  <a:close/>
                </a:path>
              </a:pathLst>
            </a:custGeom>
            <a:solidFill>
              <a:schemeClr val="accent2"/>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rgbClr val="F33B48"/>
                </a:solidFill>
                <a:latin typeface="Arial"/>
                <a:ea typeface="Arial"/>
                <a:cs typeface="Arial"/>
                <a:sym typeface="Arial"/>
              </a:endParaRPr>
            </a:p>
          </p:txBody>
        </p:sp>
        <p:sp>
          <p:nvSpPr>
            <p:cNvPr id="788" name="Google Shape;788;p43"/>
            <p:cNvSpPr/>
            <p:nvPr/>
          </p:nvSpPr>
          <p:spPr>
            <a:xfrm rot="10800000">
              <a:off x="9742708" y="6554915"/>
              <a:ext cx="1463040" cy="679275"/>
            </a:xfrm>
            <a:custGeom>
              <a:avLst/>
              <a:gdLst/>
              <a:ahLst/>
              <a:cxnLst/>
              <a:rect l="l" t="t" r="r" b="b"/>
              <a:pathLst>
                <a:path w="247" h="115" extrusionOk="0">
                  <a:moveTo>
                    <a:pt x="135" y="0"/>
                  </a:moveTo>
                  <a:cubicBezTo>
                    <a:pt x="217" y="83"/>
                    <a:pt x="217" y="83"/>
                    <a:pt x="217" y="83"/>
                  </a:cubicBezTo>
                  <a:cubicBezTo>
                    <a:pt x="224" y="77"/>
                    <a:pt x="234" y="77"/>
                    <a:pt x="240" y="83"/>
                  </a:cubicBezTo>
                  <a:cubicBezTo>
                    <a:pt x="247" y="90"/>
                    <a:pt x="247" y="101"/>
                    <a:pt x="241" y="108"/>
                  </a:cubicBezTo>
                  <a:cubicBezTo>
                    <a:pt x="234" y="115"/>
                    <a:pt x="223" y="115"/>
                    <a:pt x="217" y="108"/>
                  </a:cubicBezTo>
                  <a:cubicBezTo>
                    <a:pt x="211" y="103"/>
                    <a:pt x="210" y="94"/>
                    <a:pt x="214" y="87"/>
                  </a:cubicBezTo>
                  <a:cubicBezTo>
                    <a:pt x="133" y="6"/>
                    <a:pt x="133" y="6"/>
                    <a:pt x="133" y="6"/>
                  </a:cubicBezTo>
                  <a:cubicBezTo>
                    <a:pt x="0" y="6"/>
                    <a:pt x="0" y="6"/>
                    <a:pt x="0" y="6"/>
                  </a:cubicBezTo>
                  <a:cubicBezTo>
                    <a:pt x="0" y="0"/>
                    <a:pt x="0" y="0"/>
                    <a:pt x="0" y="0"/>
                  </a:cubicBezTo>
                  <a:lnTo>
                    <a:pt x="135" y="0"/>
                  </a:lnTo>
                  <a:close/>
                </a:path>
              </a:pathLst>
            </a:custGeom>
            <a:solidFill>
              <a:schemeClr val="accent3"/>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rgbClr val="F33B48"/>
                </a:solidFill>
                <a:latin typeface="Arial"/>
                <a:ea typeface="Arial"/>
                <a:cs typeface="Arial"/>
                <a:sym typeface="Arial"/>
              </a:endParaRPr>
            </a:p>
          </p:txBody>
        </p:sp>
        <p:sp>
          <p:nvSpPr>
            <p:cNvPr id="789" name="Google Shape;789;p43"/>
            <p:cNvSpPr txBox="1"/>
            <p:nvPr/>
          </p:nvSpPr>
          <p:spPr>
            <a:xfrm>
              <a:off x="6766043" y="4604832"/>
              <a:ext cx="2871209" cy="83099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a:solidFill>
                    <a:srgbClr val="44494E"/>
                  </a:solidFill>
                  <a:latin typeface="Open Sans"/>
                  <a:ea typeface="Open Sans"/>
                  <a:cs typeface="Open Sans"/>
                  <a:sym typeface="Open Sans"/>
                </a:rPr>
                <a:t>Regular Expressions</a:t>
              </a:r>
              <a:endParaRPr sz="2400" b="0" i="0" u="none" strike="noStrike" cap="none">
                <a:solidFill>
                  <a:srgbClr val="44494E"/>
                </a:solidFill>
                <a:latin typeface="Open Sans"/>
                <a:ea typeface="Open Sans"/>
                <a:cs typeface="Open Sans"/>
                <a:sym typeface="Open Sans"/>
              </a:endParaRPr>
            </a:p>
          </p:txBody>
        </p:sp>
        <p:sp>
          <p:nvSpPr>
            <p:cNvPr id="790" name="Google Shape;790;p43"/>
            <p:cNvSpPr/>
            <p:nvPr/>
          </p:nvSpPr>
          <p:spPr>
            <a:xfrm>
              <a:off x="11240388" y="2107684"/>
              <a:ext cx="4629997" cy="1350818"/>
            </a:xfrm>
            <a:prstGeom prst="rect">
              <a:avLst/>
            </a:prstGeom>
            <a:noFill/>
            <a:ln>
              <a:noFill/>
            </a:ln>
          </p:spPr>
          <p:txBody>
            <a:bodyPr spcFirstLastPara="1" wrap="square" lIns="91425" tIns="45700" rIns="91425" bIns="45700" anchor="ctr" anchorCtr="0">
              <a:noAutofit/>
            </a:bodyPr>
            <a:lstStyle/>
            <a:p>
              <a:pPr marL="0" marR="0" lvl="0" indent="0" algn="ctr" rtl="0">
                <a:lnSpc>
                  <a:spcPct val="115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A regular expression is an API used to define a pattern for searching or manipulating strings.</a:t>
              </a:r>
              <a:endParaRPr sz="2200" b="0" i="0" u="none" strike="noStrike" cap="none">
                <a:solidFill>
                  <a:srgbClr val="3F3F3F"/>
                </a:solidFill>
                <a:latin typeface="Open Sans"/>
                <a:ea typeface="Open Sans"/>
                <a:cs typeface="Open Sans"/>
                <a:sym typeface="Open Sans"/>
              </a:endParaRPr>
            </a:p>
          </p:txBody>
        </p:sp>
        <p:sp>
          <p:nvSpPr>
            <p:cNvPr id="791" name="Google Shape;791;p43"/>
            <p:cNvSpPr/>
            <p:nvPr/>
          </p:nvSpPr>
          <p:spPr>
            <a:xfrm>
              <a:off x="11240388" y="6554915"/>
              <a:ext cx="4629997" cy="1350818"/>
            </a:xfrm>
            <a:prstGeom prst="rect">
              <a:avLst/>
            </a:prstGeom>
            <a:noFill/>
            <a:ln>
              <a:noFill/>
            </a:ln>
          </p:spPr>
          <p:txBody>
            <a:bodyPr spcFirstLastPara="1" wrap="square" lIns="91425" tIns="45700" rIns="91425" bIns="45700" anchor="ctr" anchorCtr="0">
              <a:noAutofit/>
            </a:bodyPr>
            <a:lstStyle/>
            <a:p>
              <a:pPr marL="0" marR="0" lvl="0" indent="0" algn="ctr" rtl="0">
                <a:lnSpc>
                  <a:spcPct val="115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Regular expression is widely used to define the constraint on strings like password and email validation.</a:t>
              </a:r>
              <a:endParaRPr sz="1400" b="0" i="0" u="none" strike="noStrike" cap="none">
                <a:solidFill>
                  <a:srgbClr val="3F3F3F"/>
                </a:solidFill>
                <a:latin typeface="Arial"/>
                <a:ea typeface="Arial"/>
                <a:cs typeface="Arial"/>
                <a:sym typeface="Arial"/>
              </a:endParaRPr>
            </a:p>
          </p:txBody>
        </p:sp>
      </p:grpSp>
      <p:pic>
        <p:nvPicPr>
          <p:cNvPr id="792" name="Google Shape;792;p43"/>
          <p:cNvPicPr preferRelativeResize="0"/>
          <p:nvPr/>
        </p:nvPicPr>
        <p:blipFill rotWithShape="1">
          <a:blip r:embed="rId3">
            <a:alphaModFix/>
          </a:blip>
          <a:srcRect/>
          <a:stretch/>
        </p:blipFill>
        <p:spPr>
          <a:xfrm>
            <a:off x="5396724" y="603159"/>
            <a:ext cx="5429249" cy="36576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797"/>
        <p:cNvGrpSpPr/>
        <p:nvPr/>
      </p:nvGrpSpPr>
      <p:grpSpPr>
        <a:xfrm>
          <a:off x="0" y="0"/>
          <a:ext cx="0" cy="0"/>
          <a:chOff x="0" y="0"/>
          <a:chExt cx="0" cy="0"/>
        </a:xfrm>
      </p:grpSpPr>
      <p:sp>
        <p:nvSpPr>
          <p:cNvPr id="798" name="Google Shape;798;p44"/>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3200"/>
              <a:buFont typeface="Open Sans ExtraBold"/>
              <a:buNone/>
            </a:pPr>
            <a:r>
              <a:rPr lang="en-US"/>
              <a:t>Regular Expressions</a:t>
            </a:r>
            <a:endParaRPr/>
          </a:p>
        </p:txBody>
      </p:sp>
      <p:sp>
        <p:nvSpPr>
          <p:cNvPr id="799" name="Google Shape;799;p44"/>
          <p:cNvSpPr/>
          <p:nvPr/>
        </p:nvSpPr>
        <p:spPr>
          <a:xfrm>
            <a:off x="1582887" y="2039195"/>
            <a:ext cx="13090226" cy="430887"/>
          </a:xfrm>
          <a:prstGeom prst="rect">
            <a:avLst/>
          </a:prstGeom>
          <a:solidFill>
            <a:schemeClr val="lt1"/>
          </a:solid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For regular expressions, the java.util.regex package provides three classes and one interface.</a:t>
            </a:r>
            <a:endParaRPr sz="1400" b="0" i="0" u="none" strike="noStrike" cap="none">
              <a:solidFill>
                <a:srgbClr val="000000"/>
              </a:solidFill>
              <a:latin typeface="Arial"/>
              <a:ea typeface="Arial"/>
              <a:cs typeface="Arial"/>
              <a:sym typeface="Arial"/>
            </a:endParaRPr>
          </a:p>
        </p:txBody>
      </p:sp>
      <p:grpSp>
        <p:nvGrpSpPr>
          <p:cNvPr id="800" name="Google Shape;800;p44"/>
          <p:cNvGrpSpPr/>
          <p:nvPr/>
        </p:nvGrpSpPr>
        <p:grpSpPr>
          <a:xfrm>
            <a:off x="965589" y="3217506"/>
            <a:ext cx="14324821" cy="4679092"/>
            <a:chOff x="965589" y="3039814"/>
            <a:chExt cx="14324821" cy="4679092"/>
          </a:xfrm>
        </p:grpSpPr>
        <p:grpSp>
          <p:nvGrpSpPr>
            <p:cNvPr id="801" name="Google Shape;801;p44"/>
            <p:cNvGrpSpPr/>
            <p:nvPr/>
          </p:nvGrpSpPr>
          <p:grpSpPr>
            <a:xfrm>
              <a:off x="965589" y="5096444"/>
              <a:ext cx="14324821" cy="2622462"/>
              <a:chOff x="520219" y="4310251"/>
              <a:chExt cx="14324821" cy="2622462"/>
            </a:xfrm>
          </p:grpSpPr>
          <p:grpSp>
            <p:nvGrpSpPr>
              <p:cNvPr id="802" name="Google Shape;802;p44"/>
              <p:cNvGrpSpPr/>
              <p:nvPr/>
            </p:nvGrpSpPr>
            <p:grpSpPr>
              <a:xfrm>
                <a:off x="3489141" y="4310251"/>
                <a:ext cx="11355900" cy="772878"/>
                <a:chOff x="3554358" y="4112824"/>
                <a:chExt cx="11355900" cy="772878"/>
              </a:xfrm>
            </p:grpSpPr>
            <p:sp>
              <p:nvSpPr>
                <p:cNvPr id="803" name="Google Shape;803;p44"/>
                <p:cNvSpPr/>
                <p:nvPr/>
              </p:nvSpPr>
              <p:spPr>
                <a:xfrm>
                  <a:off x="3554358" y="4112824"/>
                  <a:ext cx="2180755" cy="772877"/>
                </a:xfrm>
                <a:prstGeom prst="rect">
                  <a:avLst/>
                </a:prstGeom>
                <a:solidFill>
                  <a:srgbClr val="255E7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Classes</a:t>
                  </a:r>
                  <a:endParaRPr sz="2200" b="0" i="0" u="none" strike="noStrike" cap="none">
                    <a:solidFill>
                      <a:schemeClr val="lt1"/>
                    </a:solidFill>
                    <a:latin typeface="Open Sans"/>
                    <a:ea typeface="Open Sans"/>
                    <a:cs typeface="Open Sans"/>
                    <a:sym typeface="Open Sans"/>
                  </a:endParaRPr>
                </a:p>
              </p:txBody>
            </p:sp>
            <p:sp>
              <p:nvSpPr>
                <p:cNvPr id="804" name="Google Shape;804;p44"/>
                <p:cNvSpPr/>
                <p:nvPr/>
              </p:nvSpPr>
              <p:spPr>
                <a:xfrm>
                  <a:off x="12729502" y="4112825"/>
                  <a:ext cx="2180755" cy="772877"/>
                </a:xfrm>
                <a:prstGeom prst="rect">
                  <a:avLst/>
                </a:prstGeom>
                <a:solidFill>
                  <a:srgbClr val="255E7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Interface</a:t>
                  </a:r>
                  <a:endParaRPr sz="2200" b="0" i="0" u="none" strike="noStrike" cap="none">
                    <a:solidFill>
                      <a:schemeClr val="lt1"/>
                    </a:solidFill>
                    <a:latin typeface="Open Sans"/>
                    <a:ea typeface="Open Sans"/>
                    <a:cs typeface="Open Sans"/>
                    <a:sym typeface="Open Sans"/>
                  </a:endParaRPr>
                </a:p>
              </p:txBody>
            </p:sp>
          </p:grpSp>
          <p:sp>
            <p:nvSpPr>
              <p:cNvPr id="805" name="Google Shape;805;p44"/>
              <p:cNvSpPr/>
              <p:nvPr/>
            </p:nvSpPr>
            <p:spPr>
              <a:xfrm>
                <a:off x="6458063" y="6159836"/>
                <a:ext cx="3512128" cy="772877"/>
              </a:xfrm>
              <a:prstGeom prst="rect">
                <a:avLst/>
              </a:prstGeom>
              <a:solidFill>
                <a:srgbClr val="F25F6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PatternSyntaxException Class</a:t>
                </a:r>
                <a:endParaRPr sz="2200" b="0" i="0" u="none" strike="noStrike" cap="none">
                  <a:solidFill>
                    <a:schemeClr val="lt1"/>
                  </a:solidFill>
                  <a:latin typeface="Open Sans"/>
                  <a:ea typeface="Open Sans"/>
                  <a:cs typeface="Open Sans"/>
                  <a:sym typeface="Open Sans"/>
                </a:endParaRPr>
              </a:p>
            </p:txBody>
          </p:sp>
          <p:sp>
            <p:nvSpPr>
              <p:cNvPr id="806" name="Google Shape;806;p44"/>
              <p:cNvSpPr/>
              <p:nvPr/>
            </p:nvSpPr>
            <p:spPr>
              <a:xfrm>
                <a:off x="3489141" y="6159836"/>
                <a:ext cx="2180755" cy="772877"/>
              </a:xfrm>
              <a:prstGeom prst="rect">
                <a:avLst/>
              </a:prstGeom>
              <a:solidFill>
                <a:srgbClr val="F25F6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Pattern Class</a:t>
                </a:r>
                <a:endParaRPr sz="2200" b="0" i="0" u="none" strike="noStrike" cap="none">
                  <a:solidFill>
                    <a:schemeClr val="lt1"/>
                  </a:solidFill>
                  <a:latin typeface="Open Sans"/>
                  <a:ea typeface="Open Sans"/>
                  <a:cs typeface="Open Sans"/>
                  <a:sym typeface="Open Sans"/>
                </a:endParaRPr>
              </a:p>
            </p:txBody>
          </p:sp>
          <p:sp>
            <p:nvSpPr>
              <p:cNvPr id="807" name="Google Shape;807;p44"/>
              <p:cNvSpPr/>
              <p:nvPr/>
            </p:nvSpPr>
            <p:spPr>
              <a:xfrm>
                <a:off x="520219" y="6159835"/>
                <a:ext cx="2180755" cy="772877"/>
              </a:xfrm>
              <a:prstGeom prst="rect">
                <a:avLst/>
              </a:prstGeom>
              <a:solidFill>
                <a:srgbClr val="F25F6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Matcher Class</a:t>
                </a:r>
                <a:endParaRPr sz="2200" b="0" i="0" u="none" strike="noStrike" cap="none">
                  <a:solidFill>
                    <a:schemeClr val="lt1"/>
                  </a:solidFill>
                  <a:latin typeface="Open Sans"/>
                  <a:ea typeface="Open Sans"/>
                  <a:cs typeface="Open Sans"/>
                  <a:sym typeface="Open Sans"/>
                </a:endParaRPr>
              </a:p>
            </p:txBody>
          </p:sp>
          <p:cxnSp>
            <p:nvCxnSpPr>
              <p:cNvPr id="808" name="Google Shape;808;p44"/>
              <p:cNvCxnSpPr/>
              <p:nvPr/>
            </p:nvCxnSpPr>
            <p:spPr>
              <a:xfrm>
                <a:off x="1610596" y="5694219"/>
                <a:ext cx="6603531" cy="0"/>
              </a:xfrm>
              <a:prstGeom prst="straightConnector1">
                <a:avLst/>
              </a:prstGeom>
              <a:noFill/>
              <a:ln w="9525" cap="flat" cmpd="sng">
                <a:solidFill>
                  <a:srgbClr val="5597D3"/>
                </a:solidFill>
                <a:prstDash val="solid"/>
                <a:round/>
                <a:headEnd type="none" w="sm" len="sm"/>
                <a:tailEnd type="none" w="sm" len="sm"/>
              </a:ln>
            </p:spPr>
          </p:cxnSp>
          <p:cxnSp>
            <p:nvCxnSpPr>
              <p:cNvPr id="809" name="Google Shape;809;p44"/>
              <p:cNvCxnSpPr>
                <a:stCxn id="803" idx="2"/>
              </p:cNvCxnSpPr>
              <p:nvPr/>
            </p:nvCxnSpPr>
            <p:spPr>
              <a:xfrm>
                <a:off x="4579518" y="5083128"/>
                <a:ext cx="0" cy="611100"/>
              </a:xfrm>
              <a:prstGeom prst="straightConnector1">
                <a:avLst/>
              </a:prstGeom>
              <a:noFill/>
              <a:ln w="9525" cap="flat" cmpd="sng">
                <a:solidFill>
                  <a:srgbClr val="5597D3"/>
                </a:solidFill>
                <a:prstDash val="solid"/>
                <a:round/>
                <a:headEnd type="none" w="sm" len="sm"/>
                <a:tailEnd type="triangle" w="med" len="med"/>
              </a:ln>
            </p:spPr>
          </p:cxnSp>
          <p:cxnSp>
            <p:nvCxnSpPr>
              <p:cNvPr id="810" name="Google Shape;810;p44"/>
              <p:cNvCxnSpPr>
                <a:endCxn id="807" idx="0"/>
              </p:cNvCxnSpPr>
              <p:nvPr/>
            </p:nvCxnSpPr>
            <p:spPr>
              <a:xfrm>
                <a:off x="1610597" y="5694235"/>
                <a:ext cx="0" cy="465600"/>
              </a:xfrm>
              <a:prstGeom prst="straightConnector1">
                <a:avLst/>
              </a:prstGeom>
              <a:noFill/>
              <a:ln w="9525" cap="flat" cmpd="sng">
                <a:solidFill>
                  <a:srgbClr val="5597D3"/>
                </a:solidFill>
                <a:prstDash val="solid"/>
                <a:round/>
                <a:headEnd type="none" w="sm" len="sm"/>
                <a:tailEnd type="triangle" w="med" len="med"/>
              </a:ln>
            </p:spPr>
          </p:cxnSp>
          <p:cxnSp>
            <p:nvCxnSpPr>
              <p:cNvPr id="811" name="Google Shape;811;p44"/>
              <p:cNvCxnSpPr>
                <a:endCxn id="806" idx="0"/>
              </p:cNvCxnSpPr>
              <p:nvPr/>
            </p:nvCxnSpPr>
            <p:spPr>
              <a:xfrm>
                <a:off x="4579519" y="5694236"/>
                <a:ext cx="0" cy="465600"/>
              </a:xfrm>
              <a:prstGeom prst="straightConnector1">
                <a:avLst/>
              </a:prstGeom>
              <a:noFill/>
              <a:ln w="9525" cap="flat" cmpd="sng">
                <a:solidFill>
                  <a:srgbClr val="5597D3"/>
                </a:solidFill>
                <a:prstDash val="solid"/>
                <a:round/>
                <a:headEnd type="none" w="sm" len="sm"/>
                <a:tailEnd type="triangle" w="med" len="med"/>
              </a:ln>
            </p:spPr>
          </p:cxnSp>
          <p:cxnSp>
            <p:nvCxnSpPr>
              <p:cNvPr id="812" name="Google Shape;812;p44"/>
              <p:cNvCxnSpPr>
                <a:endCxn id="805" idx="0"/>
              </p:cNvCxnSpPr>
              <p:nvPr/>
            </p:nvCxnSpPr>
            <p:spPr>
              <a:xfrm>
                <a:off x="8214127" y="5694236"/>
                <a:ext cx="0" cy="465600"/>
              </a:xfrm>
              <a:prstGeom prst="straightConnector1">
                <a:avLst/>
              </a:prstGeom>
              <a:noFill/>
              <a:ln w="9525" cap="flat" cmpd="sng">
                <a:solidFill>
                  <a:srgbClr val="5597D3"/>
                </a:solidFill>
                <a:prstDash val="solid"/>
                <a:round/>
                <a:headEnd type="none" w="sm" len="sm"/>
                <a:tailEnd type="triangle" w="med" len="med"/>
              </a:ln>
            </p:spPr>
          </p:cxnSp>
          <p:sp>
            <p:nvSpPr>
              <p:cNvPr id="813" name="Google Shape;813;p44"/>
              <p:cNvSpPr/>
              <p:nvPr/>
            </p:nvSpPr>
            <p:spPr>
              <a:xfrm>
                <a:off x="12664284" y="6159835"/>
                <a:ext cx="2180755" cy="772877"/>
              </a:xfrm>
              <a:prstGeom prst="rect">
                <a:avLst/>
              </a:prstGeom>
              <a:solidFill>
                <a:srgbClr val="F25F6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MatchResult Interface</a:t>
                </a:r>
                <a:endParaRPr sz="2200" b="0" i="0" u="none" strike="noStrike" cap="none">
                  <a:solidFill>
                    <a:schemeClr val="lt1"/>
                  </a:solidFill>
                  <a:latin typeface="Open Sans"/>
                  <a:ea typeface="Open Sans"/>
                  <a:cs typeface="Open Sans"/>
                  <a:sym typeface="Open Sans"/>
                </a:endParaRPr>
              </a:p>
            </p:txBody>
          </p:sp>
          <p:cxnSp>
            <p:nvCxnSpPr>
              <p:cNvPr id="814" name="Google Shape;814;p44"/>
              <p:cNvCxnSpPr>
                <a:stCxn id="804" idx="2"/>
                <a:endCxn id="813" idx="0"/>
              </p:cNvCxnSpPr>
              <p:nvPr/>
            </p:nvCxnSpPr>
            <p:spPr>
              <a:xfrm>
                <a:off x="13754663" y="5083129"/>
                <a:ext cx="0" cy="1076700"/>
              </a:xfrm>
              <a:prstGeom prst="straightConnector1">
                <a:avLst/>
              </a:prstGeom>
              <a:noFill/>
              <a:ln w="9525" cap="flat" cmpd="sng">
                <a:solidFill>
                  <a:srgbClr val="5597D3"/>
                </a:solidFill>
                <a:prstDash val="solid"/>
                <a:round/>
                <a:headEnd type="none" w="sm" len="sm"/>
                <a:tailEnd type="triangle" w="med" len="med"/>
              </a:ln>
            </p:spPr>
          </p:cxnSp>
        </p:grpSp>
        <p:sp>
          <p:nvSpPr>
            <p:cNvPr id="815" name="Google Shape;815;p44"/>
            <p:cNvSpPr/>
            <p:nvPr/>
          </p:nvSpPr>
          <p:spPr>
            <a:xfrm>
              <a:off x="7037622" y="3039814"/>
              <a:ext cx="2180755" cy="772877"/>
            </a:xfrm>
            <a:prstGeom prst="rect">
              <a:avLst/>
            </a:prstGeom>
            <a:solidFill>
              <a:srgbClr val="16A99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Java.util.regex</a:t>
              </a:r>
              <a:endParaRPr sz="2200" b="0" i="0" u="none" strike="noStrike" cap="none">
                <a:solidFill>
                  <a:schemeClr val="lt1"/>
                </a:solidFill>
                <a:latin typeface="Open Sans"/>
                <a:ea typeface="Open Sans"/>
                <a:cs typeface="Open Sans"/>
                <a:sym typeface="Open Sans"/>
              </a:endParaRPr>
            </a:p>
          </p:txBody>
        </p:sp>
        <p:cxnSp>
          <p:nvCxnSpPr>
            <p:cNvPr id="816" name="Google Shape;816;p44"/>
            <p:cNvCxnSpPr>
              <a:stCxn id="815" idx="1"/>
              <a:endCxn id="803" idx="0"/>
            </p:cNvCxnSpPr>
            <p:nvPr/>
          </p:nvCxnSpPr>
          <p:spPr>
            <a:xfrm flipH="1">
              <a:off x="5024922" y="3426253"/>
              <a:ext cx="2012700" cy="1670100"/>
            </a:xfrm>
            <a:prstGeom prst="bentConnector2">
              <a:avLst/>
            </a:prstGeom>
            <a:noFill/>
            <a:ln w="9525" cap="flat" cmpd="sng">
              <a:solidFill>
                <a:srgbClr val="5597D3"/>
              </a:solidFill>
              <a:prstDash val="solid"/>
              <a:round/>
              <a:headEnd type="none" w="sm" len="sm"/>
              <a:tailEnd type="triangle" w="med" len="med"/>
            </a:ln>
          </p:spPr>
        </p:cxnSp>
        <p:cxnSp>
          <p:nvCxnSpPr>
            <p:cNvPr id="817" name="Google Shape;817;p44"/>
            <p:cNvCxnSpPr>
              <a:stCxn id="815" idx="3"/>
              <a:endCxn id="804" idx="0"/>
            </p:cNvCxnSpPr>
            <p:nvPr/>
          </p:nvCxnSpPr>
          <p:spPr>
            <a:xfrm>
              <a:off x="9218377" y="3426253"/>
              <a:ext cx="4981800" cy="1670100"/>
            </a:xfrm>
            <a:prstGeom prst="bentConnector2">
              <a:avLst/>
            </a:prstGeom>
            <a:noFill/>
            <a:ln w="9525" cap="flat" cmpd="sng">
              <a:solidFill>
                <a:srgbClr val="5597D3"/>
              </a:solidFill>
              <a:prstDash val="solid"/>
              <a:round/>
              <a:headEnd type="none" w="sm" len="sm"/>
              <a:tailEnd type="triangle" w="med" len="med"/>
            </a:ln>
          </p:spPr>
        </p:cxnSp>
      </p:grpSp>
      <p:pic>
        <p:nvPicPr>
          <p:cNvPr id="818" name="Google Shape;818;p44"/>
          <p:cNvPicPr preferRelativeResize="0"/>
          <p:nvPr/>
        </p:nvPicPr>
        <p:blipFill rotWithShape="1">
          <a:blip r:embed="rId3">
            <a:alphaModFix/>
          </a:blip>
          <a:srcRect/>
          <a:stretch/>
        </p:blipFill>
        <p:spPr>
          <a:xfrm>
            <a:off x="5622243" y="603159"/>
            <a:ext cx="4935681" cy="36576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823"/>
        <p:cNvGrpSpPr/>
        <p:nvPr/>
      </p:nvGrpSpPr>
      <p:grpSpPr>
        <a:xfrm>
          <a:off x="0" y="0"/>
          <a:ext cx="0" cy="0"/>
          <a:chOff x="0" y="0"/>
          <a:chExt cx="0" cy="0"/>
        </a:xfrm>
      </p:grpSpPr>
      <p:sp>
        <p:nvSpPr>
          <p:cNvPr id="824" name="Google Shape;824;p45"/>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3200"/>
              <a:buFont typeface="Open Sans ExtraBold"/>
              <a:buNone/>
            </a:pPr>
            <a:r>
              <a:rPr lang="en-US"/>
              <a:t>Patterns</a:t>
            </a:r>
            <a:endParaRPr/>
          </a:p>
        </p:txBody>
      </p:sp>
      <p:graphicFrame>
        <p:nvGraphicFramePr>
          <p:cNvPr id="825" name="Google Shape;825;p45"/>
          <p:cNvGraphicFramePr/>
          <p:nvPr/>
        </p:nvGraphicFramePr>
        <p:xfrm>
          <a:off x="1623616" y="2550722"/>
          <a:ext cx="13008750" cy="5456040"/>
        </p:xfrm>
        <a:graphic>
          <a:graphicData uri="http://schemas.openxmlformats.org/drawingml/2006/table">
            <a:tbl>
              <a:tblPr firstRow="1" bandRow="1">
                <a:noFill/>
                <a:tableStyleId>{5DBDFC73-AC3F-4B89-AA35-C8D224C4DE80}</a:tableStyleId>
              </a:tblPr>
              <a:tblGrid>
                <a:gridCol w="2999650"/>
                <a:gridCol w="10009100"/>
              </a:tblGrid>
              <a:tr h="370850">
                <a:tc>
                  <a:txBody>
                    <a:bodyPr/>
                    <a:lstStyle/>
                    <a:p>
                      <a:pPr marL="0" marR="0" lvl="0" indent="0" algn="ctr" rtl="0">
                        <a:lnSpc>
                          <a:spcPct val="100000"/>
                        </a:lnSpc>
                        <a:spcBef>
                          <a:spcPts val="0"/>
                        </a:spcBef>
                        <a:spcAft>
                          <a:spcPts val="0"/>
                        </a:spcAft>
                        <a:buClr>
                          <a:srgbClr val="000000"/>
                        </a:buClr>
                        <a:buSzPts val="2200"/>
                        <a:buFont typeface="Arial"/>
                        <a:buNone/>
                      </a:pPr>
                      <a:r>
                        <a:rPr lang="en-US" sz="2200" u="none" strike="noStrike" cap="none">
                          <a:solidFill>
                            <a:schemeClr val="lt1"/>
                          </a:solidFill>
                          <a:latin typeface="Open Sans"/>
                          <a:ea typeface="Open Sans"/>
                          <a:cs typeface="Open Sans"/>
                          <a:sym typeface="Open Sans"/>
                        </a:rPr>
                        <a:t>Patterns</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2200"/>
                        <a:buFont typeface="Arial"/>
                        <a:buNone/>
                      </a:pPr>
                      <a:r>
                        <a:rPr lang="en-US" sz="2200" u="none" strike="noStrike" cap="none">
                          <a:solidFill>
                            <a:schemeClr val="lt1"/>
                          </a:solidFill>
                          <a:latin typeface="Open Sans"/>
                          <a:ea typeface="Open Sans"/>
                          <a:cs typeface="Open Sans"/>
                          <a:sym typeface="Open Sans"/>
                        </a:rPr>
                        <a:t>Description</a:t>
                      </a:r>
                      <a:endParaRPr sz="1400" u="none" strike="noStrike" cap="none"/>
                    </a:p>
                  </a:txBody>
                  <a:tcPr marL="91450" marR="91450" marT="45725" marB="45725"/>
                </a:tc>
              </a:tr>
              <a:tr h="370850">
                <a:tc>
                  <a:txBody>
                    <a:bodyPr/>
                    <a:lstStyle/>
                    <a:p>
                      <a:pPr marL="0" marR="0" lvl="0" indent="0" algn="ctr" rtl="0">
                        <a:lnSpc>
                          <a:spcPct val="100000"/>
                        </a:lnSpc>
                        <a:spcBef>
                          <a:spcPts val="0"/>
                        </a:spcBef>
                        <a:spcAft>
                          <a:spcPts val="0"/>
                        </a:spcAft>
                        <a:buClr>
                          <a:srgbClr val="000000"/>
                        </a:buClr>
                        <a:buSzPts val="2200"/>
                        <a:buFont typeface="Arial"/>
                        <a:buNone/>
                      </a:pPr>
                      <a:r>
                        <a:rPr lang="en-US" sz="2200" u="none" strike="noStrike" cap="none">
                          <a:solidFill>
                            <a:srgbClr val="3F3F3F"/>
                          </a:solidFill>
                          <a:latin typeface="Open Sans"/>
                          <a:ea typeface="Open Sans"/>
                          <a:cs typeface="Open Sans"/>
                          <a:sym typeface="Open Sans"/>
                        </a:rPr>
                        <a:t>abc</a:t>
                      </a:r>
                      <a:endParaRPr sz="2200" u="none" strike="noStrike" cap="none">
                        <a:solidFill>
                          <a:srgbClr val="3F3F3F"/>
                        </a:solidFill>
                        <a:latin typeface="Open Sans"/>
                        <a:ea typeface="Open Sans"/>
                        <a:cs typeface="Open Sans"/>
                        <a:sym typeface="Open Sans"/>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2200"/>
                        <a:buFont typeface="Arial"/>
                        <a:buNone/>
                      </a:pPr>
                      <a:r>
                        <a:rPr lang="en-US" sz="2200" u="none" strike="noStrike" cap="none">
                          <a:solidFill>
                            <a:srgbClr val="3F3F3F"/>
                          </a:solidFill>
                          <a:latin typeface="Open Sans"/>
                          <a:ea typeface="Open Sans"/>
                          <a:cs typeface="Open Sans"/>
                          <a:sym typeface="Open Sans"/>
                        </a:rPr>
                        <a:t>This sequence should be followed exactly</a:t>
                      </a:r>
                      <a:endParaRPr sz="1400" u="none" strike="noStrike" cap="none"/>
                    </a:p>
                  </a:txBody>
                  <a:tcPr marL="91450" marR="91450" marT="45725" marB="45725"/>
                </a:tc>
              </a:tr>
              <a:tr h="370850">
                <a:tc>
                  <a:txBody>
                    <a:bodyPr/>
                    <a:lstStyle/>
                    <a:p>
                      <a:pPr marL="0" marR="0" lvl="0" indent="0" algn="ctr" rtl="0">
                        <a:lnSpc>
                          <a:spcPct val="100000"/>
                        </a:lnSpc>
                        <a:spcBef>
                          <a:spcPts val="0"/>
                        </a:spcBef>
                        <a:spcAft>
                          <a:spcPts val="0"/>
                        </a:spcAft>
                        <a:buClr>
                          <a:srgbClr val="000000"/>
                        </a:buClr>
                        <a:buSzPts val="2200"/>
                        <a:buFont typeface="Arial"/>
                        <a:buNone/>
                      </a:pPr>
                      <a:r>
                        <a:rPr lang="en-US" sz="2200" u="none" strike="noStrike" cap="none">
                          <a:solidFill>
                            <a:srgbClr val="3F3F3F"/>
                          </a:solidFill>
                          <a:latin typeface="Open Sans"/>
                          <a:ea typeface="Open Sans"/>
                          <a:cs typeface="Open Sans"/>
                          <a:sym typeface="Open Sans"/>
                        </a:rPr>
                        <a:t>[abc]</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2200"/>
                        <a:buFont typeface="Arial"/>
                        <a:buNone/>
                      </a:pPr>
                      <a:r>
                        <a:rPr lang="en-US" sz="2200" u="none" strike="noStrike" cap="none">
                          <a:solidFill>
                            <a:srgbClr val="3F3F3F"/>
                          </a:solidFill>
                          <a:latin typeface="Open Sans"/>
                          <a:ea typeface="Open Sans"/>
                          <a:cs typeface="Open Sans"/>
                          <a:sym typeface="Open Sans"/>
                        </a:rPr>
                        <a:t>Any one letter from a, b, or c should match</a:t>
                      </a:r>
                      <a:endParaRPr sz="1400" u="none" strike="noStrike" cap="none"/>
                    </a:p>
                  </a:txBody>
                  <a:tcPr marL="91450" marR="91450" marT="45725" marB="45725"/>
                </a:tc>
              </a:tr>
              <a:tr h="370850">
                <a:tc>
                  <a:txBody>
                    <a:bodyPr/>
                    <a:lstStyle/>
                    <a:p>
                      <a:pPr marL="0" marR="0" lvl="0" indent="0" algn="ctr" rtl="0">
                        <a:lnSpc>
                          <a:spcPct val="100000"/>
                        </a:lnSpc>
                        <a:spcBef>
                          <a:spcPts val="0"/>
                        </a:spcBef>
                        <a:spcAft>
                          <a:spcPts val="0"/>
                        </a:spcAft>
                        <a:buClr>
                          <a:srgbClr val="000000"/>
                        </a:buClr>
                        <a:buSzPts val="2200"/>
                        <a:buFont typeface="Arial"/>
                        <a:buNone/>
                      </a:pPr>
                      <a:r>
                        <a:rPr lang="en-US" sz="2200" u="none" strike="noStrike" cap="none">
                          <a:solidFill>
                            <a:srgbClr val="3F3F3F"/>
                          </a:solidFill>
                          <a:latin typeface="Open Sans"/>
                          <a:ea typeface="Open Sans"/>
                          <a:cs typeface="Open Sans"/>
                          <a:sym typeface="Open Sans"/>
                        </a:rPr>
                        <a:t>[^abc]</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2200"/>
                        <a:buFont typeface="Arial"/>
                        <a:buNone/>
                      </a:pPr>
                      <a:r>
                        <a:rPr lang="en-US" sz="2200" u="none" strike="noStrike" cap="none">
                          <a:solidFill>
                            <a:srgbClr val="3F3F3F"/>
                          </a:solidFill>
                          <a:latin typeface="Open Sans"/>
                          <a:ea typeface="Open Sans"/>
                          <a:cs typeface="Open Sans"/>
                          <a:sym typeface="Open Sans"/>
                        </a:rPr>
                        <a:t>Any letter other than these three should match</a:t>
                      </a:r>
                      <a:endParaRPr sz="1400" u="none" strike="noStrike" cap="none"/>
                    </a:p>
                  </a:txBody>
                  <a:tcPr marL="91450" marR="91450" marT="45725" marB="45725"/>
                </a:tc>
              </a:tr>
              <a:tr h="370850">
                <a:tc>
                  <a:txBody>
                    <a:bodyPr/>
                    <a:lstStyle/>
                    <a:p>
                      <a:pPr marL="0" marR="0" lvl="0" indent="0" algn="ctr" rtl="0">
                        <a:lnSpc>
                          <a:spcPct val="100000"/>
                        </a:lnSpc>
                        <a:spcBef>
                          <a:spcPts val="0"/>
                        </a:spcBef>
                        <a:spcAft>
                          <a:spcPts val="0"/>
                        </a:spcAft>
                        <a:buClr>
                          <a:srgbClr val="000000"/>
                        </a:buClr>
                        <a:buSzPts val="2200"/>
                        <a:buFont typeface="Arial"/>
                        <a:buNone/>
                      </a:pPr>
                      <a:r>
                        <a:rPr lang="en-US" sz="2200" u="none" strike="noStrike" cap="none">
                          <a:solidFill>
                            <a:srgbClr val="3F3F3F"/>
                          </a:solidFill>
                          <a:latin typeface="Open Sans"/>
                          <a:ea typeface="Open Sans"/>
                          <a:cs typeface="Open Sans"/>
                          <a:sym typeface="Open Sans"/>
                        </a:rPr>
                        <a:t>[a-z]</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2200"/>
                        <a:buFont typeface="Arial"/>
                        <a:buNone/>
                      </a:pPr>
                      <a:r>
                        <a:rPr lang="en-US" sz="2200" u="none" strike="noStrike" cap="none">
                          <a:solidFill>
                            <a:srgbClr val="3F3F3F"/>
                          </a:solidFill>
                          <a:latin typeface="Open Sans"/>
                          <a:ea typeface="Open Sans"/>
                          <a:cs typeface="Open Sans"/>
                          <a:sym typeface="Open Sans"/>
                        </a:rPr>
                        <a:t>Any letter from a to z can be present in the sequence</a:t>
                      </a:r>
                      <a:endParaRPr sz="1400" u="none" strike="noStrike" cap="none"/>
                    </a:p>
                  </a:txBody>
                  <a:tcPr marL="91450" marR="91450" marT="45725" marB="45725"/>
                </a:tc>
              </a:tr>
              <a:tr h="370850">
                <a:tc>
                  <a:txBody>
                    <a:bodyPr/>
                    <a:lstStyle/>
                    <a:p>
                      <a:pPr marL="0" marR="0" lvl="0" indent="0" algn="ctr" rtl="0">
                        <a:lnSpc>
                          <a:spcPct val="100000"/>
                        </a:lnSpc>
                        <a:spcBef>
                          <a:spcPts val="0"/>
                        </a:spcBef>
                        <a:spcAft>
                          <a:spcPts val="0"/>
                        </a:spcAft>
                        <a:buClr>
                          <a:srgbClr val="000000"/>
                        </a:buClr>
                        <a:buSzPts val="2200"/>
                        <a:buFont typeface="Arial"/>
                        <a:buNone/>
                      </a:pPr>
                      <a:r>
                        <a:rPr lang="en-US" sz="2200" u="none" strike="noStrike" cap="none">
                          <a:solidFill>
                            <a:srgbClr val="3F3F3F"/>
                          </a:solidFill>
                          <a:latin typeface="Open Sans"/>
                          <a:ea typeface="Open Sans"/>
                          <a:cs typeface="Open Sans"/>
                          <a:sym typeface="Open Sans"/>
                        </a:rPr>
                        <a:t>[a-zA-z0-9]</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2200"/>
                        <a:buFont typeface="Arial"/>
                        <a:buNone/>
                      </a:pPr>
                      <a:r>
                        <a:rPr lang="en-US" sz="2200" u="none" strike="noStrike" cap="none">
                          <a:solidFill>
                            <a:srgbClr val="3F3F3F"/>
                          </a:solidFill>
                          <a:latin typeface="Open Sans"/>
                          <a:ea typeface="Open Sans"/>
                          <a:cs typeface="Open Sans"/>
                          <a:sym typeface="Open Sans"/>
                        </a:rPr>
                        <a:t>Any letter from a to z  or A to Z or any digit from 0 to 9 can be in the sequence</a:t>
                      </a:r>
                      <a:endParaRPr sz="1400" u="none" strike="noStrike" cap="none"/>
                    </a:p>
                  </a:txBody>
                  <a:tcPr marL="91450" marR="91450" marT="45725" marB="45725"/>
                </a:tc>
              </a:tr>
              <a:tr h="370850">
                <a:tc>
                  <a:txBody>
                    <a:bodyPr/>
                    <a:lstStyle/>
                    <a:p>
                      <a:pPr marL="0" marR="0" lvl="0" indent="0" algn="ctr" rtl="0">
                        <a:lnSpc>
                          <a:spcPct val="100000"/>
                        </a:lnSpc>
                        <a:spcBef>
                          <a:spcPts val="0"/>
                        </a:spcBef>
                        <a:spcAft>
                          <a:spcPts val="0"/>
                        </a:spcAft>
                        <a:buClr>
                          <a:srgbClr val="000000"/>
                        </a:buClr>
                        <a:buSzPts val="2200"/>
                        <a:buFont typeface="Arial"/>
                        <a:buNone/>
                      </a:pPr>
                      <a:r>
                        <a:rPr lang="en-US" sz="2200" u="none" strike="noStrike" cap="none">
                          <a:solidFill>
                            <a:srgbClr val="3F3F3F"/>
                          </a:solidFill>
                          <a:latin typeface="Open Sans"/>
                          <a:ea typeface="Open Sans"/>
                          <a:cs typeface="Open Sans"/>
                          <a:sym typeface="Open Sans"/>
                        </a:rPr>
                        <a:t>.</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2200"/>
                        <a:buFont typeface="Arial"/>
                        <a:buNone/>
                      </a:pPr>
                      <a:r>
                        <a:rPr lang="en-US" sz="2200" u="none" strike="noStrike" cap="none">
                          <a:solidFill>
                            <a:srgbClr val="3F3F3F"/>
                          </a:solidFill>
                          <a:latin typeface="Open Sans"/>
                          <a:ea typeface="Open Sans"/>
                          <a:cs typeface="Open Sans"/>
                          <a:sym typeface="Open Sans"/>
                        </a:rPr>
                        <a:t>Any character other than the line terminator can be in the sequence</a:t>
                      </a:r>
                      <a:endParaRPr sz="1400" u="none" strike="noStrike" cap="none"/>
                    </a:p>
                  </a:txBody>
                  <a:tcPr marL="91450" marR="91450" marT="45725" marB="45725"/>
                </a:tc>
              </a:tr>
              <a:tr h="402025">
                <a:tc>
                  <a:txBody>
                    <a:bodyPr/>
                    <a:lstStyle/>
                    <a:p>
                      <a:pPr marL="0" marR="0" lvl="0" indent="0" algn="ctr" rtl="0">
                        <a:lnSpc>
                          <a:spcPct val="100000"/>
                        </a:lnSpc>
                        <a:spcBef>
                          <a:spcPts val="0"/>
                        </a:spcBef>
                        <a:spcAft>
                          <a:spcPts val="0"/>
                        </a:spcAft>
                        <a:buClr>
                          <a:srgbClr val="000000"/>
                        </a:buClr>
                        <a:buSzPts val="2200"/>
                        <a:buFont typeface="Arial"/>
                        <a:buNone/>
                      </a:pPr>
                      <a:r>
                        <a:rPr lang="en-US" sz="2200" u="none" strike="noStrike" cap="none">
                          <a:solidFill>
                            <a:srgbClr val="3F3F3F"/>
                          </a:solidFill>
                          <a:latin typeface="Open Sans"/>
                          <a:ea typeface="Open Sans"/>
                          <a:cs typeface="Open Sans"/>
                          <a:sym typeface="Open Sans"/>
                        </a:rPr>
                        <a:t>^</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2200"/>
                        <a:buFont typeface="Arial"/>
                        <a:buNone/>
                      </a:pPr>
                      <a:r>
                        <a:rPr lang="en-US" sz="2200" u="none" strike="noStrike" cap="none">
                          <a:solidFill>
                            <a:srgbClr val="3F3F3F"/>
                          </a:solidFill>
                          <a:latin typeface="Open Sans"/>
                          <a:ea typeface="Open Sans"/>
                          <a:cs typeface="Open Sans"/>
                          <a:sym typeface="Open Sans"/>
                        </a:rPr>
                        <a:t>To check if any character is present at the beginning of a line</a:t>
                      </a:r>
                      <a:endParaRPr sz="1400" u="none" strike="noStrike" cap="none"/>
                    </a:p>
                  </a:txBody>
                  <a:tcPr marL="91450" marR="91450" marT="45725" marB="45725"/>
                </a:tc>
              </a:tr>
              <a:tr h="370850">
                <a:tc>
                  <a:txBody>
                    <a:bodyPr/>
                    <a:lstStyle/>
                    <a:p>
                      <a:pPr marL="0" marR="0" lvl="0" indent="0" algn="ctr" rtl="0">
                        <a:lnSpc>
                          <a:spcPct val="100000"/>
                        </a:lnSpc>
                        <a:spcBef>
                          <a:spcPts val="0"/>
                        </a:spcBef>
                        <a:spcAft>
                          <a:spcPts val="0"/>
                        </a:spcAft>
                        <a:buClr>
                          <a:srgbClr val="000000"/>
                        </a:buClr>
                        <a:buSzPts val="2200"/>
                        <a:buFont typeface="Arial"/>
                        <a:buNone/>
                      </a:pPr>
                      <a:r>
                        <a:rPr lang="en-US" sz="2200" u="none" strike="noStrike" cap="none">
                          <a:solidFill>
                            <a:srgbClr val="3F3F3F"/>
                          </a:solidFill>
                          <a:latin typeface="Open Sans"/>
                          <a:ea typeface="Open Sans"/>
                          <a:cs typeface="Open Sans"/>
                          <a:sym typeface="Open Sans"/>
                        </a:rPr>
                        <a:t>$</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2200"/>
                        <a:buFont typeface="Arial"/>
                        <a:buNone/>
                      </a:pPr>
                      <a:r>
                        <a:rPr lang="en-US" sz="2200" u="none" strike="noStrike" cap="none">
                          <a:solidFill>
                            <a:srgbClr val="3F3F3F"/>
                          </a:solidFill>
                          <a:latin typeface="Open Sans"/>
                          <a:ea typeface="Open Sans"/>
                          <a:cs typeface="Open Sans"/>
                          <a:sym typeface="Open Sans"/>
                        </a:rPr>
                        <a:t>To check if any character is present at the end of a line</a:t>
                      </a:r>
                      <a:endParaRPr sz="1400" u="none" strike="noStrike" cap="none"/>
                    </a:p>
                  </a:txBody>
                  <a:tcPr marL="91450" marR="91450" marT="45725" marB="45725"/>
                </a:tc>
              </a:tr>
              <a:tr h="370850">
                <a:tc>
                  <a:txBody>
                    <a:bodyPr/>
                    <a:lstStyle/>
                    <a:p>
                      <a:pPr marL="0" marR="0" lvl="0" indent="0" algn="ctr" rtl="0">
                        <a:lnSpc>
                          <a:spcPct val="100000"/>
                        </a:lnSpc>
                        <a:spcBef>
                          <a:spcPts val="0"/>
                        </a:spcBef>
                        <a:spcAft>
                          <a:spcPts val="0"/>
                        </a:spcAft>
                        <a:buClr>
                          <a:srgbClr val="000000"/>
                        </a:buClr>
                        <a:buSzPts val="2200"/>
                        <a:buFont typeface="Arial"/>
                        <a:buNone/>
                      </a:pPr>
                      <a:r>
                        <a:rPr lang="en-US" sz="2200" u="none" strike="noStrike" cap="none">
                          <a:solidFill>
                            <a:srgbClr val="3F3F3F"/>
                          </a:solidFill>
                          <a:latin typeface="Open Sans"/>
                          <a:ea typeface="Open Sans"/>
                          <a:cs typeface="Open Sans"/>
                          <a:sym typeface="Open Sans"/>
                        </a:rPr>
                        <a:t>\b</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2200"/>
                        <a:buFont typeface="Arial"/>
                        <a:buNone/>
                      </a:pPr>
                      <a:r>
                        <a:rPr lang="en-US" sz="2200" u="none" strike="noStrike" cap="none">
                          <a:solidFill>
                            <a:srgbClr val="3F3F3F"/>
                          </a:solidFill>
                          <a:latin typeface="Open Sans"/>
                          <a:ea typeface="Open Sans"/>
                          <a:cs typeface="Open Sans"/>
                          <a:sym typeface="Open Sans"/>
                        </a:rPr>
                        <a:t>To verify if any character is present at the word boundary or not</a:t>
                      </a:r>
                      <a:endParaRPr sz="1400" u="none" strike="noStrike" cap="none"/>
                    </a:p>
                  </a:txBody>
                  <a:tcPr marL="91450" marR="91450" marT="45725" marB="45725"/>
                </a:tc>
              </a:tr>
              <a:tr h="370850">
                <a:tc>
                  <a:txBody>
                    <a:bodyPr/>
                    <a:lstStyle/>
                    <a:p>
                      <a:pPr marL="0" marR="0" lvl="0" indent="0" algn="ctr" rtl="0">
                        <a:lnSpc>
                          <a:spcPct val="100000"/>
                        </a:lnSpc>
                        <a:spcBef>
                          <a:spcPts val="0"/>
                        </a:spcBef>
                        <a:spcAft>
                          <a:spcPts val="0"/>
                        </a:spcAft>
                        <a:buClr>
                          <a:srgbClr val="000000"/>
                        </a:buClr>
                        <a:buSzPts val="2200"/>
                        <a:buFont typeface="Arial"/>
                        <a:buNone/>
                      </a:pPr>
                      <a:r>
                        <a:rPr lang="en-US" sz="2200" u="none" strike="noStrike" cap="none">
                          <a:solidFill>
                            <a:srgbClr val="3F3F3F"/>
                          </a:solidFill>
                          <a:latin typeface="Open Sans"/>
                          <a:ea typeface="Open Sans"/>
                          <a:cs typeface="Open Sans"/>
                          <a:sym typeface="Open Sans"/>
                        </a:rPr>
                        <a:t>\B</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3F3F3F"/>
                        </a:buClr>
                        <a:buSzPts val="2200"/>
                        <a:buFont typeface="Arial"/>
                        <a:buNone/>
                      </a:pPr>
                      <a:r>
                        <a:rPr lang="en-US" sz="2200" u="none" strike="noStrike" cap="none">
                          <a:solidFill>
                            <a:srgbClr val="3F3F3F"/>
                          </a:solidFill>
                          <a:latin typeface="Open Sans"/>
                          <a:ea typeface="Open Sans"/>
                          <a:cs typeface="Open Sans"/>
                          <a:sym typeface="Open Sans"/>
                        </a:rPr>
                        <a:t>To verify that no character is present at the  word boundary </a:t>
                      </a:r>
                      <a:endParaRPr sz="1400" u="none" strike="noStrike" cap="none"/>
                    </a:p>
                  </a:txBody>
                  <a:tcPr marL="91450" marR="91450" marT="45725" marB="45725"/>
                </a:tc>
              </a:tr>
              <a:tr h="370850">
                <a:tc>
                  <a:txBody>
                    <a:bodyPr/>
                    <a:lstStyle/>
                    <a:p>
                      <a:pPr marL="0" marR="0" lvl="0" indent="0" algn="ctr" rtl="0">
                        <a:lnSpc>
                          <a:spcPct val="100000"/>
                        </a:lnSpc>
                        <a:spcBef>
                          <a:spcPts val="0"/>
                        </a:spcBef>
                        <a:spcAft>
                          <a:spcPts val="0"/>
                        </a:spcAft>
                        <a:buClr>
                          <a:srgbClr val="000000"/>
                        </a:buClr>
                        <a:buSzPts val="2200"/>
                        <a:buFont typeface="Arial"/>
                        <a:buNone/>
                      </a:pPr>
                      <a:r>
                        <a:rPr lang="en-US" sz="2200" u="none" strike="noStrike" cap="none">
                          <a:solidFill>
                            <a:srgbClr val="3F3F3F"/>
                          </a:solidFill>
                          <a:latin typeface="Open Sans"/>
                          <a:ea typeface="Open Sans"/>
                          <a:cs typeface="Open Sans"/>
                          <a:sym typeface="Open Sans"/>
                        </a:rPr>
                        <a:t>\G</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2200"/>
                        <a:buFont typeface="Arial"/>
                        <a:buNone/>
                      </a:pPr>
                      <a:r>
                        <a:rPr lang="en-US" sz="2200" u="none" strike="noStrike" cap="none">
                          <a:solidFill>
                            <a:srgbClr val="3F3F3F"/>
                          </a:solidFill>
                          <a:latin typeface="Open Sans"/>
                          <a:ea typeface="Open Sans"/>
                          <a:cs typeface="Open Sans"/>
                          <a:sym typeface="Open Sans"/>
                        </a:rPr>
                        <a:t>To check that the character is present at the end of the previous match</a:t>
                      </a:r>
                      <a:endParaRPr sz="1400" u="none" strike="noStrike" cap="none"/>
                    </a:p>
                  </a:txBody>
                  <a:tcPr marL="91450" marR="91450" marT="45725" marB="45725"/>
                </a:tc>
              </a:tr>
            </a:tbl>
          </a:graphicData>
        </a:graphic>
      </p:graphicFrame>
      <p:sp>
        <p:nvSpPr>
          <p:cNvPr id="826" name="Google Shape;826;p45"/>
          <p:cNvSpPr/>
          <p:nvPr/>
        </p:nvSpPr>
        <p:spPr>
          <a:xfrm>
            <a:off x="3033647" y="1609906"/>
            <a:ext cx="10188706" cy="576064"/>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0000"/>
              </a:buClr>
              <a:buSzPts val="2200"/>
              <a:buFont typeface="Arial"/>
              <a:buNone/>
            </a:pPr>
            <a:r>
              <a:rPr lang="en-US" sz="2200" b="0" i="0" u="none" strike="noStrike" cap="none">
                <a:solidFill>
                  <a:srgbClr val="3F3F3F"/>
                </a:solidFill>
                <a:latin typeface="Open Sans"/>
                <a:ea typeface="Open Sans"/>
                <a:cs typeface="Open Sans"/>
                <a:sym typeface="Open Sans"/>
              </a:rPr>
              <a:t>Here are some matching patterns used in a regular expression.</a:t>
            </a:r>
            <a:endParaRPr sz="1400" b="0" i="0" u="none" strike="noStrike" cap="none">
              <a:solidFill>
                <a:srgbClr val="000000"/>
              </a:solidFill>
              <a:latin typeface="Arial"/>
              <a:ea typeface="Arial"/>
              <a:cs typeface="Arial"/>
              <a:sym typeface="Arial"/>
            </a:endParaRPr>
          </a:p>
        </p:txBody>
      </p:sp>
      <p:pic>
        <p:nvPicPr>
          <p:cNvPr id="827" name="Google Shape;827;p45"/>
          <p:cNvPicPr preferRelativeResize="0"/>
          <p:nvPr/>
        </p:nvPicPr>
        <p:blipFill rotWithShape="1">
          <a:blip r:embed="rId3">
            <a:alphaModFix/>
          </a:blip>
          <a:srcRect/>
          <a:stretch/>
        </p:blipFill>
        <p:spPr>
          <a:xfrm>
            <a:off x="6738637" y="603159"/>
            <a:ext cx="2786063" cy="36576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832"/>
        <p:cNvGrpSpPr/>
        <p:nvPr/>
      </p:nvGrpSpPr>
      <p:grpSpPr>
        <a:xfrm>
          <a:off x="0" y="0"/>
          <a:ext cx="0" cy="0"/>
          <a:chOff x="0" y="0"/>
          <a:chExt cx="0" cy="0"/>
        </a:xfrm>
      </p:grpSpPr>
      <p:sp>
        <p:nvSpPr>
          <p:cNvPr id="833" name="Google Shape;833;p46"/>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3200"/>
              <a:buFont typeface="Open Sans ExtraBold"/>
              <a:buNone/>
            </a:pPr>
            <a:r>
              <a:rPr lang="en-US"/>
              <a:t>Meta Characters</a:t>
            </a:r>
            <a:endParaRPr/>
          </a:p>
        </p:txBody>
      </p:sp>
      <p:sp>
        <p:nvSpPr>
          <p:cNvPr id="834" name="Google Shape;834;p46"/>
          <p:cNvSpPr/>
          <p:nvPr/>
        </p:nvSpPr>
        <p:spPr>
          <a:xfrm>
            <a:off x="1347415" y="1609200"/>
            <a:ext cx="13561169" cy="697037"/>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0000"/>
              </a:buClr>
              <a:buSzPts val="2200"/>
              <a:buFont typeface="Arial"/>
              <a:buNone/>
            </a:pPr>
            <a:r>
              <a:rPr lang="en-US" sz="2200" b="0" i="0" u="none" strike="noStrike" cap="none">
                <a:solidFill>
                  <a:srgbClr val="3F3F3F"/>
                </a:solidFill>
                <a:latin typeface="Open Sans"/>
                <a:ea typeface="Open Sans"/>
                <a:cs typeface="Open Sans"/>
                <a:sym typeface="Open Sans"/>
              </a:rPr>
              <a:t>The meta-characters have predefined meanings and are used to make easier use of patterns.</a:t>
            </a:r>
            <a:endParaRPr sz="1400" b="0" i="0" u="none" strike="noStrike" cap="none">
              <a:solidFill>
                <a:srgbClr val="000000"/>
              </a:solidFill>
              <a:latin typeface="Arial"/>
              <a:ea typeface="Arial"/>
              <a:cs typeface="Arial"/>
              <a:sym typeface="Arial"/>
            </a:endParaRPr>
          </a:p>
        </p:txBody>
      </p:sp>
      <p:graphicFrame>
        <p:nvGraphicFramePr>
          <p:cNvPr id="835" name="Google Shape;835;p46"/>
          <p:cNvGraphicFramePr/>
          <p:nvPr/>
        </p:nvGraphicFramePr>
        <p:xfrm>
          <a:off x="2211511" y="3611067"/>
          <a:ext cx="11832975" cy="2987110"/>
        </p:xfrm>
        <a:graphic>
          <a:graphicData uri="http://schemas.openxmlformats.org/drawingml/2006/table">
            <a:tbl>
              <a:tblPr firstRow="1" bandRow="1">
                <a:noFill/>
                <a:tableStyleId>{5DBDFC73-AC3F-4B89-AA35-C8D224C4DE80}</a:tableStyleId>
              </a:tblPr>
              <a:tblGrid>
                <a:gridCol w="2999650"/>
                <a:gridCol w="8833325"/>
              </a:tblGrid>
              <a:tr h="370850">
                <a:tc>
                  <a:txBody>
                    <a:bodyPr/>
                    <a:lstStyle/>
                    <a:p>
                      <a:pPr marL="0" marR="0" lvl="0" indent="0" algn="ctr" rtl="0">
                        <a:lnSpc>
                          <a:spcPct val="100000"/>
                        </a:lnSpc>
                        <a:spcBef>
                          <a:spcPts val="0"/>
                        </a:spcBef>
                        <a:spcAft>
                          <a:spcPts val="0"/>
                        </a:spcAft>
                        <a:buClr>
                          <a:srgbClr val="000000"/>
                        </a:buClr>
                        <a:buSzPts val="2200"/>
                        <a:buFont typeface="Arial"/>
                        <a:buNone/>
                      </a:pPr>
                      <a:r>
                        <a:rPr lang="en-US" sz="2200" u="none" strike="noStrike" cap="none">
                          <a:latin typeface="Open Sans"/>
                          <a:ea typeface="Open Sans"/>
                          <a:cs typeface="Open Sans"/>
                          <a:sym typeface="Open Sans"/>
                        </a:rPr>
                        <a:t>Patterns</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2200"/>
                        <a:buFont typeface="Arial"/>
                        <a:buNone/>
                      </a:pPr>
                      <a:r>
                        <a:rPr lang="en-US" sz="2200" u="none" strike="noStrike" cap="none">
                          <a:latin typeface="Open Sans"/>
                          <a:ea typeface="Open Sans"/>
                          <a:cs typeface="Open Sans"/>
                          <a:sym typeface="Open Sans"/>
                        </a:rPr>
                        <a:t>Description</a:t>
                      </a:r>
                      <a:endParaRPr sz="1400" u="none" strike="noStrike" cap="none"/>
                    </a:p>
                  </a:txBody>
                  <a:tcPr marL="91450" marR="91450" marT="45725" marB="45725"/>
                </a:tc>
              </a:tr>
              <a:tr h="370850">
                <a:tc>
                  <a:txBody>
                    <a:bodyPr/>
                    <a:lstStyle/>
                    <a:p>
                      <a:pPr marL="0" marR="0" lvl="0" indent="0" algn="ctr" rtl="0">
                        <a:lnSpc>
                          <a:spcPct val="100000"/>
                        </a:lnSpc>
                        <a:spcBef>
                          <a:spcPts val="0"/>
                        </a:spcBef>
                        <a:spcAft>
                          <a:spcPts val="0"/>
                        </a:spcAft>
                        <a:buClr>
                          <a:srgbClr val="000000"/>
                        </a:buClr>
                        <a:buSzPts val="2200"/>
                        <a:buFont typeface="Arial"/>
                        <a:buNone/>
                      </a:pPr>
                      <a:r>
                        <a:rPr lang="en-US" sz="2200" u="none" strike="noStrike" cap="none">
                          <a:solidFill>
                            <a:srgbClr val="3F3F3F"/>
                          </a:solidFill>
                          <a:latin typeface="Open Sans"/>
                          <a:ea typeface="Open Sans"/>
                          <a:cs typeface="Open Sans"/>
                          <a:sym typeface="Open Sans"/>
                        </a:rPr>
                        <a:t>\d</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2200"/>
                        <a:buFont typeface="Arial"/>
                        <a:buNone/>
                      </a:pPr>
                      <a:r>
                        <a:rPr lang="en-US" sz="2200" u="none" strike="noStrike" cap="none">
                          <a:solidFill>
                            <a:srgbClr val="3F3F3F"/>
                          </a:solidFill>
                          <a:latin typeface="Open Sans"/>
                          <a:ea typeface="Open Sans"/>
                          <a:cs typeface="Open Sans"/>
                          <a:sym typeface="Open Sans"/>
                        </a:rPr>
                        <a:t>A digit [0-9]</a:t>
                      </a:r>
                      <a:endParaRPr sz="1400" u="none" strike="noStrike" cap="none"/>
                    </a:p>
                  </a:txBody>
                  <a:tcPr marL="91450" marR="91450" marT="45725" marB="45725"/>
                </a:tc>
              </a:tr>
              <a:tr h="370850">
                <a:tc>
                  <a:txBody>
                    <a:bodyPr/>
                    <a:lstStyle/>
                    <a:p>
                      <a:pPr marL="0" marR="0" lvl="0" indent="0" algn="ctr" rtl="0">
                        <a:lnSpc>
                          <a:spcPct val="100000"/>
                        </a:lnSpc>
                        <a:spcBef>
                          <a:spcPts val="0"/>
                        </a:spcBef>
                        <a:spcAft>
                          <a:spcPts val="0"/>
                        </a:spcAft>
                        <a:buClr>
                          <a:srgbClr val="000000"/>
                        </a:buClr>
                        <a:buSzPts val="2200"/>
                        <a:buFont typeface="Arial"/>
                        <a:buNone/>
                      </a:pPr>
                      <a:r>
                        <a:rPr lang="en-US" sz="2200" u="none" strike="noStrike" cap="none">
                          <a:solidFill>
                            <a:srgbClr val="3F3F3F"/>
                          </a:solidFill>
                          <a:latin typeface="Open Sans"/>
                          <a:ea typeface="Open Sans"/>
                          <a:cs typeface="Open Sans"/>
                          <a:sym typeface="Open Sans"/>
                        </a:rPr>
                        <a:t>\D</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2200"/>
                        <a:buFont typeface="Arial"/>
                        <a:buNone/>
                      </a:pPr>
                      <a:r>
                        <a:rPr lang="en-US" sz="2200" u="none" strike="noStrike" cap="none">
                          <a:solidFill>
                            <a:srgbClr val="3F3F3F"/>
                          </a:solidFill>
                          <a:latin typeface="Open Sans"/>
                          <a:ea typeface="Open Sans"/>
                          <a:cs typeface="Open Sans"/>
                          <a:sym typeface="Open Sans"/>
                        </a:rPr>
                        <a:t>A non-digit[^0-9]</a:t>
                      </a:r>
                      <a:endParaRPr sz="1400" u="none" strike="noStrike" cap="none"/>
                    </a:p>
                  </a:txBody>
                  <a:tcPr marL="91450" marR="91450" marT="45725" marB="45725"/>
                </a:tc>
              </a:tr>
              <a:tr h="370850">
                <a:tc>
                  <a:txBody>
                    <a:bodyPr/>
                    <a:lstStyle/>
                    <a:p>
                      <a:pPr marL="0" marR="0" lvl="0" indent="0" algn="ctr" rtl="0">
                        <a:lnSpc>
                          <a:spcPct val="100000"/>
                        </a:lnSpc>
                        <a:spcBef>
                          <a:spcPts val="0"/>
                        </a:spcBef>
                        <a:spcAft>
                          <a:spcPts val="0"/>
                        </a:spcAft>
                        <a:buClr>
                          <a:srgbClr val="000000"/>
                        </a:buClr>
                        <a:buSzPts val="2200"/>
                        <a:buFont typeface="Arial"/>
                        <a:buNone/>
                      </a:pPr>
                      <a:r>
                        <a:rPr lang="en-US" sz="2200" u="none" strike="noStrike" cap="none">
                          <a:solidFill>
                            <a:srgbClr val="3F3F3F"/>
                          </a:solidFill>
                          <a:latin typeface="Open Sans"/>
                          <a:ea typeface="Open Sans"/>
                          <a:cs typeface="Open Sans"/>
                          <a:sym typeface="Open Sans"/>
                        </a:rPr>
                        <a:t>\s</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2200"/>
                        <a:buFont typeface="Arial"/>
                        <a:buNone/>
                      </a:pPr>
                      <a:r>
                        <a:rPr lang="en-US" sz="2200" u="none" strike="noStrike" cap="none">
                          <a:solidFill>
                            <a:srgbClr val="3F3F3F"/>
                          </a:solidFill>
                          <a:latin typeface="Open Sans"/>
                          <a:ea typeface="Open Sans"/>
                          <a:cs typeface="Open Sans"/>
                          <a:sym typeface="Open Sans"/>
                        </a:rPr>
                        <a:t>A whitespace character</a:t>
                      </a:r>
                      <a:endParaRPr sz="1400" u="none" strike="noStrike" cap="none"/>
                    </a:p>
                  </a:txBody>
                  <a:tcPr marL="91450" marR="91450" marT="45725" marB="45725"/>
                </a:tc>
              </a:tr>
              <a:tr h="370850">
                <a:tc>
                  <a:txBody>
                    <a:bodyPr/>
                    <a:lstStyle/>
                    <a:p>
                      <a:pPr marL="0" marR="0" lvl="0" indent="0" algn="ctr" rtl="0">
                        <a:lnSpc>
                          <a:spcPct val="100000"/>
                        </a:lnSpc>
                        <a:spcBef>
                          <a:spcPts val="0"/>
                        </a:spcBef>
                        <a:spcAft>
                          <a:spcPts val="0"/>
                        </a:spcAft>
                        <a:buClr>
                          <a:srgbClr val="000000"/>
                        </a:buClr>
                        <a:buSzPts val="2200"/>
                        <a:buFont typeface="Arial"/>
                        <a:buNone/>
                      </a:pPr>
                      <a:r>
                        <a:rPr lang="en-US" sz="2200" u="none" strike="noStrike" cap="none">
                          <a:solidFill>
                            <a:srgbClr val="3F3F3F"/>
                          </a:solidFill>
                          <a:latin typeface="Open Sans"/>
                          <a:ea typeface="Open Sans"/>
                          <a:cs typeface="Open Sans"/>
                          <a:sym typeface="Open Sans"/>
                        </a:rPr>
                        <a:t>\S</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2200"/>
                        <a:buFont typeface="Arial"/>
                        <a:buNone/>
                      </a:pPr>
                      <a:r>
                        <a:rPr lang="en-US" sz="2200" u="none" strike="noStrike" cap="none">
                          <a:solidFill>
                            <a:srgbClr val="3F3F3F"/>
                          </a:solidFill>
                          <a:latin typeface="Open Sans"/>
                          <a:ea typeface="Open Sans"/>
                          <a:cs typeface="Open Sans"/>
                          <a:sym typeface="Open Sans"/>
                        </a:rPr>
                        <a:t>A non-whitespace character</a:t>
                      </a:r>
                      <a:endParaRPr sz="1400" u="none" strike="noStrike" cap="none"/>
                    </a:p>
                  </a:txBody>
                  <a:tcPr marL="91450" marR="91450" marT="45725" marB="45725"/>
                </a:tc>
              </a:tr>
              <a:tr h="370850">
                <a:tc>
                  <a:txBody>
                    <a:bodyPr/>
                    <a:lstStyle/>
                    <a:p>
                      <a:pPr marL="0" marR="0" lvl="0" indent="0" algn="ctr" rtl="0">
                        <a:lnSpc>
                          <a:spcPct val="100000"/>
                        </a:lnSpc>
                        <a:spcBef>
                          <a:spcPts val="0"/>
                        </a:spcBef>
                        <a:spcAft>
                          <a:spcPts val="0"/>
                        </a:spcAft>
                        <a:buClr>
                          <a:srgbClr val="000000"/>
                        </a:buClr>
                        <a:buSzPts val="2200"/>
                        <a:buFont typeface="Arial"/>
                        <a:buNone/>
                      </a:pPr>
                      <a:r>
                        <a:rPr lang="en-US" sz="2200" u="none" strike="noStrike" cap="none">
                          <a:solidFill>
                            <a:srgbClr val="3F3F3F"/>
                          </a:solidFill>
                          <a:latin typeface="Open Sans"/>
                          <a:ea typeface="Open Sans"/>
                          <a:cs typeface="Open Sans"/>
                          <a:sym typeface="Open Sans"/>
                        </a:rPr>
                        <a:t>\w</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2200"/>
                        <a:buFont typeface="Arial"/>
                        <a:buNone/>
                      </a:pPr>
                      <a:r>
                        <a:rPr lang="en-US" sz="2200" u="none" strike="noStrike" cap="none">
                          <a:solidFill>
                            <a:srgbClr val="3F3F3F"/>
                          </a:solidFill>
                          <a:latin typeface="Open Sans"/>
                          <a:ea typeface="Open Sans"/>
                          <a:cs typeface="Open Sans"/>
                          <a:sym typeface="Open Sans"/>
                        </a:rPr>
                        <a:t>A word character</a:t>
                      </a:r>
                      <a:endParaRPr sz="1400" u="none" strike="noStrike" cap="none"/>
                    </a:p>
                  </a:txBody>
                  <a:tcPr marL="91450" marR="91450" marT="45725" marB="45725"/>
                </a:tc>
              </a:tr>
              <a:tr h="370850">
                <a:tc>
                  <a:txBody>
                    <a:bodyPr/>
                    <a:lstStyle/>
                    <a:p>
                      <a:pPr marL="0" marR="0" lvl="0" indent="0" algn="ctr" rtl="0">
                        <a:lnSpc>
                          <a:spcPct val="100000"/>
                        </a:lnSpc>
                        <a:spcBef>
                          <a:spcPts val="0"/>
                        </a:spcBef>
                        <a:spcAft>
                          <a:spcPts val="0"/>
                        </a:spcAft>
                        <a:buClr>
                          <a:srgbClr val="000000"/>
                        </a:buClr>
                        <a:buSzPts val="2200"/>
                        <a:buFont typeface="Arial"/>
                        <a:buNone/>
                      </a:pPr>
                      <a:r>
                        <a:rPr lang="en-US" sz="2200" u="none" strike="noStrike" cap="none">
                          <a:solidFill>
                            <a:srgbClr val="3F3F3F"/>
                          </a:solidFill>
                          <a:latin typeface="Open Sans"/>
                          <a:ea typeface="Open Sans"/>
                          <a:cs typeface="Open Sans"/>
                          <a:sym typeface="Open Sans"/>
                        </a:rPr>
                        <a:t>\W</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2200"/>
                        <a:buFont typeface="Arial"/>
                        <a:buNone/>
                      </a:pPr>
                      <a:r>
                        <a:rPr lang="en-US" sz="2200" u="none" strike="noStrike" cap="none">
                          <a:solidFill>
                            <a:srgbClr val="3F3F3F"/>
                          </a:solidFill>
                          <a:latin typeface="Open Sans"/>
                          <a:ea typeface="Open Sans"/>
                          <a:cs typeface="Open Sans"/>
                          <a:sym typeface="Open Sans"/>
                        </a:rPr>
                        <a:t>A non-word character[^\w]</a:t>
                      </a:r>
                      <a:endParaRPr sz="1400" u="none" strike="noStrike" cap="none"/>
                    </a:p>
                  </a:txBody>
                  <a:tcPr marL="91450" marR="91450" marT="45725" marB="45725"/>
                </a:tc>
              </a:tr>
            </a:tbl>
          </a:graphicData>
        </a:graphic>
      </p:graphicFrame>
      <p:pic>
        <p:nvPicPr>
          <p:cNvPr id="836" name="Google Shape;836;p46"/>
          <p:cNvPicPr preferRelativeResize="0"/>
          <p:nvPr/>
        </p:nvPicPr>
        <p:blipFill rotWithShape="1">
          <a:blip r:embed="rId3">
            <a:alphaModFix/>
          </a:blip>
          <a:srcRect/>
          <a:stretch/>
        </p:blipFill>
        <p:spPr>
          <a:xfrm>
            <a:off x="5867857" y="603159"/>
            <a:ext cx="4486983" cy="36576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841"/>
        <p:cNvGrpSpPr/>
        <p:nvPr/>
      </p:nvGrpSpPr>
      <p:grpSpPr>
        <a:xfrm>
          <a:off x="0" y="0"/>
          <a:ext cx="0" cy="0"/>
          <a:chOff x="0" y="0"/>
          <a:chExt cx="0" cy="0"/>
        </a:xfrm>
      </p:grpSpPr>
      <p:sp>
        <p:nvSpPr>
          <p:cNvPr id="842" name="Google Shape;842;p47"/>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3200"/>
              <a:buFont typeface="Open Sans ExtraBold"/>
              <a:buNone/>
            </a:pPr>
            <a:r>
              <a:rPr lang="en-US"/>
              <a:t>Quantifiers</a:t>
            </a:r>
            <a:endParaRPr/>
          </a:p>
        </p:txBody>
      </p:sp>
      <p:sp>
        <p:nvSpPr>
          <p:cNvPr id="843" name="Google Shape;843;p47"/>
          <p:cNvSpPr/>
          <p:nvPr/>
        </p:nvSpPr>
        <p:spPr>
          <a:xfrm>
            <a:off x="3496770" y="1609200"/>
            <a:ext cx="9262460" cy="697037"/>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A quantifier defines how often an element can occur.</a:t>
            </a:r>
            <a:endParaRPr sz="2200" b="0" i="0" u="none" strike="noStrike" cap="none">
              <a:solidFill>
                <a:srgbClr val="3F3F3F"/>
              </a:solidFill>
              <a:latin typeface="Open Sans"/>
              <a:ea typeface="Open Sans"/>
              <a:cs typeface="Open Sans"/>
              <a:sym typeface="Open Sans"/>
            </a:endParaRPr>
          </a:p>
        </p:txBody>
      </p:sp>
      <p:graphicFrame>
        <p:nvGraphicFramePr>
          <p:cNvPr id="844" name="Google Shape;844;p47"/>
          <p:cNvGraphicFramePr/>
          <p:nvPr/>
        </p:nvGraphicFramePr>
        <p:xfrm>
          <a:off x="2211512" y="3359196"/>
          <a:ext cx="11832975" cy="3322390"/>
        </p:xfrm>
        <a:graphic>
          <a:graphicData uri="http://schemas.openxmlformats.org/drawingml/2006/table">
            <a:tbl>
              <a:tblPr firstRow="1" bandRow="1">
                <a:noFill/>
                <a:tableStyleId>{5DBDFC73-AC3F-4B89-AA35-C8D224C4DE80}</a:tableStyleId>
              </a:tblPr>
              <a:tblGrid>
                <a:gridCol w="2999650"/>
                <a:gridCol w="8833325"/>
              </a:tblGrid>
              <a:tr h="370850">
                <a:tc>
                  <a:txBody>
                    <a:bodyPr/>
                    <a:lstStyle/>
                    <a:p>
                      <a:pPr marL="0" marR="0" lvl="0" indent="0" algn="ctr" rtl="0">
                        <a:lnSpc>
                          <a:spcPct val="100000"/>
                        </a:lnSpc>
                        <a:spcBef>
                          <a:spcPts val="0"/>
                        </a:spcBef>
                        <a:spcAft>
                          <a:spcPts val="0"/>
                        </a:spcAft>
                        <a:buClr>
                          <a:srgbClr val="000000"/>
                        </a:buClr>
                        <a:buSzPts val="2200"/>
                        <a:buFont typeface="Arial"/>
                        <a:buNone/>
                      </a:pPr>
                      <a:r>
                        <a:rPr lang="en-US" sz="2200" u="none" strike="noStrike" cap="none">
                          <a:solidFill>
                            <a:schemeClr val="lt1"/>
                          </a:solidFill>
                          <a:latin typeface="Open Sans"/>
                          <a:ea typeface="Open Sans"/>
                          <a:cs typeface="Open Sans"/>
                          <a:sym typeface="Open Sans"/>
                        </a:rPr>
                        <a:t>Patterns</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2200"/>
                        <a:buFont typeface="Arial"/>
                        <a:buNone/>
                      </a:pPr>
                      <a:r>
                        <a:rPr lang="en-US" sz="2200" u="none" strike="noStrike" cap="none">
                          <a:solidFill>
                            <a:schemeClr val="lt1"/>
                          </a:solidFill>
                          <a:latin typeface="Open Sans"/>
                          <a:ea typeface="Open Sans"/>
                          <a:cs typeface="Open Sans"/>
                          <a:sym typeface="Open Sans"/>
                        </a:rPr>
                        <a:t>Description</a:t>
                      </a:r>
                      <a:endParaRPr sz="1400" u="none" strike="noStrike" cap="none"/>
                    </a:p>
                  </a:txBody>
                  <a:tcPr marL="91450" marR="91450" marT="45725" marB="45725"/>
                </a:tc>
              </a:tr>
              <a:tr h="370850">
                <a:tc>
                  <a:txBody>
                    <a:bodyPr/>
                    <a:lstStyle/>
                    <a:p>
                      <a:pPr marL="0" marR="0" lvl="0" indent="0" algn="ctr" rtl="0">
                        <a:lnSpc>
                          <a:spcPct val="100000"/>
                        </a:lnSpc>
                        <a:spcBef>
                          <a:spcPts val="0"/>
                        </a:spcBef>
                        <a:spcAft>
                          <a:spcPts val="0"/>
                        </a:spcAft>
                        <a:buClr>
                          <a:srgbClr val="000000"/>
                        </a:buClr>
                        <a:buSzPts val="2200"/>
                        <a:buFont typeface="Arial"/>
                        <a:buNone/>
                      </a:pPr>
                      <a:r>
                        <a:rPr lang="en-US" sz="2200" u="none" strike="noStrike" cap="none">
                          <a:solidFill>
                            <a:srgbClr val="3F3F3F"/>
                          </a:solidFill>
                          <a:latin typeface="Open Sans"/>
                          <a:ea typeface="Open Sans"/>
                          <a:cs typeface="Open Sans"/>
                          <a:sym typeface="Open Sans"/>
                        </a:rPr>
                        <a:t>*</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2200"/>
                        <a:buFont typeface="Arial"/>
                        <a:buNone/>
                      </a:pPr>
                      <a:r>
                        <a:rPr lang="en-US" sz="2200" u="none" strike="noStrike" cap="none">
                          <a:solidFill>
                            <a:srgbClr val="3F3F3F"/>
                          </a:solidFill>
                          <a:latin typeface="Open Sans"/>
                          <a:ea typeface="Open Sans"/>
                          <a:cs typeface="Open Sans"/>
                          <a:sym typeface="Open Sans"/>
                        </a:rPr>
                        <a:t>Occurs zero or more times</a:t>
                      </a:r>
                      <a:endParaRPr sz="1400" u="none" strike="noStrike" cap="none"/>
                    </a:p>
                  </a:txBody>
                  <a:tcPr marL="91450" marR="91450" marT="45725" marB="45725"/>
                </a:tc>
              </a:tr>
              <a:tr h="370850">
                <a:tc>
                  <a:txBody>
                    <a:bodyPr/>
                    <a:lstStyle/>
                    <a:p>
                      <a:pPr marL="0" marR="0" lvl="0" indent="0" algn="ctr" rtl="0">
                        <a:lnSpc>
                          <a:spcPct val="100000"/>
                        </a:lnSpc>
                        <a:spcBef>
                          <a:spcPts val="0"/>
                        </a:spcBef>
                        <a:spcAft>
                          <a:spcPts val="0"/>
                        </a:spcAft>
                        <a:buClr>
                          <a:srgbClr val="000000"/>
                        </a:buClr>
                        <a:buSzPts val="2200"/>
                        <a:buFont typeface="Arial"/>
                        <a:buNone/>
                      </a:pPr>
                      <a:r>
                        <a:rPr lang="en-US" sz="2200" u="none" strike="noStrike" cap="none">
                          <a:solidFill>
                            <a:srgbClr val="3F3F3F"/>
                          </a:solidFill>
                          <a:latin typeface="Open Sans"/>
                          <a:ea typeface="Open Sans"/>
                          <a:cs typeface="Open Sans"/>
                          <a:sym typeface="Open Sans"/>
                        </a:rPr>
                        <a:t>+</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2200"/>
                        <a:buFont typeface="Arial"/>
                        <a:buNone/>
                      </a:pPr>
                      <a:r>
                        <a:rPr lang="en-US" sz="2200" u="none" strike="noStrike" cap="none">
                          <a:solidFill>
                            <a:srgbClr val="3F3F3F"/>
                          </a:solidFill>
                          <a:latin typeface="Open Sans"/>
                          <a:ea typeface="Open Sans"/>
                          <a:cs typeface="Open Sans"/>
                          <a:sym typeface="Open Sans"/>
                        </a:rPr>
                        <a:t>Occurs one or more times</a:t>
                      </a:r>
                      <a:endParaRPr sz="1400" u="none" strike="noStrike" cap="none"/>
                    </a:p>
                  </a:txBody>
                  <a:tcPr marL="91450" marR="91450" marT="45725" marB="45725"/>
                </a:tc>
              </a:tr>
              <a:tr h="370850">
                <a:tc>
                  <a:txBody>
                    <a:bodyPr/>
                    <a:lstStyle/>
                    <a:p>
                      <a:pPr marL="0" marR="0" lvl="0" indent="0" algn="ctr" rtl="0">
                        <a:lnSpc>
                          <a:spcPct val="100000"/>
                        </a:lnSpc>
                        <a:spcBef>
                          <a:spcPts val="0"/>
                        </a:spcBef>
                        <a:spcAft>
                          <a:spcPts val="0"/>
                        </a:spcAft>
                        <a:buClr>
                          <a:srgbClr val="000000"/>
                        </a:buClr>
                        <a:buSzPts val="2200"/>
                        <a:buFont typeface="Arial"/>
                        <a:buNone/>
                      </a:pPr>
                      <a:r>
                        <a:rPr lang="en-US" sz="2200" u="none" strike="noStrike" cap="none">
                          <a:solidFill>
                            <a:srgbClr val="3F3F3F"/>
                          </a:solidFill>
                          <a:latin typeface="Open Sans"/>
                          <a:ea typeface="Open Sans"/>
                          <a:cs typeface="Open Sans"/>
                          <a:sym typeface="Open Sans"/>
                        </a:rPr>
                        <a:t>?</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2200"/>
                        <a:buFont typeface="Arial"/>
                        <a:buNone/>
                      </a:pPr>
                      <a:r>
                        <a:rPr lang="en-US" sz="2200" u="none" strike="noStrike" cap="none">
                          <a:solidFill>
                            <a:srgbClr val="3F3F3F"/>
                          </a:solidFill>
                          <a:latin typeface="Open Sans"/>
                          <a:ea typeface="Open Sans"/>
                          <a:cs typeface="Open Sans"/>
                          <a:sym typeface="Open Sans"/>
                        </a:rPr>
                        <a:t>Occurs no or one time</a:t>
                      </a:r>
                      <a:endParaRPr sz="1400" u="none" strike="noStrike" cap="none"/>
                    </a:p>
                  </a:txBody>
                  <a:tcPr marL="91450" marR="91450" marT="45725" marB="45725"/>
                </a:tc>
              </a:tr>
              <a:tr h="370850">
                <a:tc>
                  <a:txBody>
                    <a:bodyPr/>
                    <a:lstStyle/>
                    <a:p>
                      <a:pPr marL="0" marR="0" lvl="0" indent="0" algn="ctr" rtl="0">
                        <a:lnSpc>
                          <a:spcPct val="100000"/>
                        </a:lnSpc>
                        <a:spcBef>
                          <a:spcPts val="0"/>
                        </a:spcBef>
                        <a:spcAft>
                          <a:spcPts val="0"/>
                        </a:spcAft>
                        <a:buClr>
                          <a:srgbClr val="000000"/>
                        </a:buClr>
                        <a:buSzPts val="2200"/>
                        <a:buFont typeface="Arial"/>
                        <a:buNone/>
                      </a:pPr>
                      <a:r>
                        <a:rPr lang="en-US" sz="2200" u="none" strike="noStrike" cap="none">
                          <a:solidFill>
                            <a:srgbClr val="3F3F3F"/>
                          </a:solidFill>
                          <a:latin typeface="Open Sans"/>
                          <a:ea typeface="Open Sans"/>
                          <a:cs typeface="Open Sans"/>
                          <a:sym typeface="Open Sans"/>
                        </a:rPr>
                        <a:t>{X}</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2200"/>
                        <a:buFont typeface="Arial"/>
                        <a:buNone/>
                      </a:pPr>
                      <a:r>
                        <a:rPr lang="en-US" sz="2200" u="none" strike="noStrike" cap="none">
                          <a:solidFill>
                            <a:srgbClr val="3F3F3F"/>
                          </a:solidFill>
                          <a:latin typeface="Open Sans"/>
                          <a:ea typeface="Open Sans"/>
                          <a:cs typeface="Open Sans"/>
                          <a:sym typeface="Open Sans"/>
                        </a:rPr>
                        <a:t>Occurs X number of times</a:t>
                      </a:r>
                      <a:endParaRPr sz="1400" u="none" strike="noStrike" cap="none"/>
                    </a:p>
                  </a:txBody>
                  <a:tcPr marL="91450" marR="91450" marT="45725" marB="45725"/>
                </a:tc>
              </a:tr>
              <a:tr h="370850">
                <a:tc>
                  <a:txBody>
                    <a:bodyPr/>
                    <a:lstStyle/>
                    <a:p>
                      <a:pPr marL="0" marR="0" lvl="0" indent="0" algn="ctr" rtl="0">
                        <a:lnSpc>
                          <a:spcPct val="100000"/>
                        </a:lnSpc>
                        <a:spcBef>
                          <a:spcPts val="0"/>
                        </a:spcBef>
                        <a:spcAft>
                          <a:spcPts val="0"/>
                        </a:spcAft>
                        <a:buClr>
                          <a:srgbClr val="000000"/>
                        </a:buClr>
                        <a:buSzPts val="2200"/>
                        <a:buFont typeface="Arial"/>
                        <a:buNone/>
                      </a:pPr>
                      <a:r>
                        <a:rPr lang="en-US" sz="2200" u="none" strike="noStrike" cap="none">
                          <a:solidFill>
                            <a:srgbClr val="3F3F3F"/>
                          </a:solidFill>
                          <a:latin typeface="Open Sans"/>
                          <a:ea typeface="Open Sans"/>
                          <a:cs typeface="Open Sans"/>
                          <a:sym typeface="Open Sans"/>
                        </a:rPr>
                        <a:t>{X,Y}</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2200"/>
                        <a:buFont typeface="Arial"/>
                        <a:buNone/>
                      </a:pPr>
                      <a:r>
                        <a:rPr lang="en-US" sz="2200" u="none" strike="noStrike" cap="none">
                          <a:solidFill>
                            <a:srgbClr val="3F3F3F"/>
                          </a:solidFill>
                          <a:latin typeface="Open Sans"/>
                          <a:ea typeface="Open Sans"/>
                          <a:cs typeface="Open Sans"/>
                          <a:sym typeface="Open Sans"/>
                        </a:rPr>
                        <a:t>Occurs between X and Y times</a:t>
                      </a:r>
                      <a:endParaRPr sz="1400" u="none" strike="noStrike" cap="none"/>
                    </a:p>
                  </a:txBody>
                  <a:tcPr marL="91450" marR="91450" marT="45725" marB="45725"/>
                </a:tc>
              </a:tr>
              <a:tr h="370850">
                <a:tc>
                  <a:txBody>
                    <a:bodyPr/>
                    <a:lstStyle/>
                    <a:p>
                      <a:pPr marL="0" marR="0" lvl="0" indent="0" algn="ctr" rtl="0">
                        <a:lnSpc>
                          <a:spcPct val="100000"/>
                        </a:lnSpc>
                        <a:spcBef>
                          <a:spcPts val="0"/>
                        </a:spcBef>
                        <a:spcAft>
                          <a:spcPts val="0"/>
                        </a:spcAft>
                        <a:buClr>
                          <a:srgbClr val="000000"/>
                        </a:buClr>
                        <a:buSzPts val="2200"/>
                        <a:buFont typeface="Arial"/>
                        <a:buNone/>
                      </a:pPr>
                      <a:r>
                        <a:rPr lang="en-US" sz="2200" u="none" strike="noStrike" cap="none">
                          <a:solidFill>
                            <a:srgbClr val="3F3F3F"/>
                          </a:solidFill>
                          <a:latin typeface="Open Sans"/>
                          <a:ea typeface="Open Sans"/>
                          <a:cs typeface="Open Sans"/>
                          <a:sym typeface="Open Sans"/>
                        </a:rPr>
                        <a:t>*?</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 It tries to find the smallest match. This makes the regular expression stop at the first match</a:t>
                      </a:r>
                      <a:endParaRPr sz="2200" u="none" strike="noStrike" cap="none">
                        <a:solidFill>
                          <a:srgbClr val="3F3F3F"/>
                        </a:solidFill>
                        <a:latin typeface="Open Sans"/>
                        <a:ea typeface="Open Sans"/>
                        <a:cs typeface="Open Sans"/>
                        <a:sym typeface="Open Sans"/>
                      </a:endParaRPr>
                    </a:p>
                  </a:txBody>
                  <a:tcPr marL="91450" marR="91450" marT="45725" marB="45725"/>
                </a:tc>
              </a:tr>
            </a:tbl>
          </a:graphicData>
        </a:graphic>
      </p:graphicFrame>
      <p:pic>
        <p:nvPicPr>
          <p:cNvPr id="845" name="Google Shape;845;p47"/>
          <p:cNvPicPr preferRelativeResize="0"/>
          <p:nvPr/>
        </p:nvPicPr>
        <p:blipFill rotWithShape="1">
          <a:blip r:embed="rId3">
            <a:alphaModFix/>
          </a:blip>
          <a:srcRect/>
          <a:stretch/>
        </p:blipFill>
        <p:spPr>
          <a:xfrm>
            <a:off x="6425780" y="603159"/>
            <a:ext cx="3371136" cy="36576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850"/>
        <p:cNvGrpSpPr/>
        <p:nvPr/>
      </p:nvGrpSpPr>
      <p:grpSpPr>
        <a:xfrm>
          <a:off x="0" y="0"/>
          <a:ext cx="0" cy="0"/>
          <a:chOff x="0" y="0"/>
          <a:chExt cx="0" cy="0"/>
        </a:xfrm>
      </p:grpSpPr>
      <p:sp>
        <p:nvSpPr>
          <p:cNvPr id="851" name="Google Shape;851;p48"/>
          <p:cNvSpPr txBox="1">
            <a:spLocks noGrp="1"/>
          </p:cNvSpPr>
          <p:nvPr>
            <p:ph type="title"/>
          </p:nvPr>
        </p:nvSpPr>
        <p:spPr>
          <a:xfrm>
            <a:off x="812800" y="436395"/>
            <a:ext cx="10666185" cy="665045"/>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4400"/>
              <a:buNone/>
            </a:pPr>
            <a:r>
              <a:rPr lang="en-US"/>
              <a:t>Regular Expressions</a:t>
            </a:r>
            <a:endParaRPr/>
          </a:p>
        </p:txBody>
      </p:sp>
      <p:sp>
        <p:nvSpPr>
          <p:cNvPr id="852" name="Google Shape;852;p48"/>
          <p:cNvSpPr txBox="1">
            <a:spLocks noGrp="1"/>
          </p:cNvSpPr>
          <p:nvPr>
            <p:ph type="body" idx="1"/>
          </p:nvPr>
        </p:nvSpPr>
        <p:spPr>
          <a:xfrm>
            <a:off x="1902091" y="2363465"/>
            <a:ext cx="12451817" cy="5527418"/>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Clr>
                <a:srgbClr val="000000"/>
              </a:buClr>
              <a:buSzPts val="2200"/>
              <a:buNone/>
            </a:pPr>
            <a:r>
              <a:rPr lang="en-US" b="1">
                <a:solidFill>
                  <a:srgbClr val="3F3F3F"/>
                </a:solidFill>
                <a:latin typeface="Open Sans"/>
                <a:ea typeface="Open Sans"/>
                <a:cs typeface="Open Sans"/>
                <a:sym typeface="Open Sans"/>
              </a:rPr>
              <a:t>Problem Statement:</a:t>
            </a:r>
            <a:endParaRPr>
              <a:solidFill>
                <a:srgbClr val="3F3F3F"/>
              </a:solidFill>
            </a:endParaRPr>
          </a:p>
          <a:p>
            <a:pPr marL="0" lvl="0" indent="0" algn="l" rtl="0">
              <a:lnSpc>
                <a:spcPct val="115000"/>
              </a:lnSpc>
              <a:spcBef>
                <a:spcPts val="0"/>
              </a:spcBef>
              <a:spcAft>
                <a:spcPts val="0"/>
              </a:spcAft>
              <a:buClr>
                <a:srgbClr val="000000"/>
              </a:buClr>
              <a:buSzPts val="2200"/>
              <a:buNone/>
            </a:pPr>
            <a:r>
              <a:rPr lang="en-US">
                <a:solidFill>
                  <a:srgbClr val="3F3F3F"/>
                </a:solidFill>
                <a:latin typeface="Open Sans"/>
                <a:ea typeface="Open Sans"/>
                <a:cs typeface="Open Sans"/>
                <a:sym typeface="Open Sans"/>
              </a:rPr>
              <a:t>Write a program to search a specific string from the given set of strings using regular expressions.</a:t>
            </a:r>
            <a:endParaRPr>
              <a:solidFill>
                <a:srgbClr val="3F3F3F"/>
              </a:solidFill>
            </a:endParaRPr>
          </a:p>
        </p:txBody>
      </p:sp>
      <p:sp>
        <p:nvSpPr>
          <p:cNvPr id="853" name="Google Shape;853;p48"/>
          <p:cNvSpPr txBox="1"/>
          <p:nvPr/>
        </p:nvSpPr>
        <p:spPr>
          <a:xfrm>
            <a:off x="12591457" y="1765347"/>
            <a:ext cx="3484800" cy="3582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rgbClr val="0F547B"/>
              </a:buClr>
              <a:buSzPts val="700"/>
              <a:buFont typeface="Arial"/>
              <a:buNone/>
            </a:pPr>
            <a:r>
              <a:rPr lang="en-US" sz="2200" b="1" i="0" u="none" strike="noStrike" cap="none">
                <a:solidFill>
                  <a:srgbClr val="0F547B"/>
                </a:solidFill>
                <a:latin typeface="Open Sans"/>
                <a:ea typeface="Open Sans"/>
                <a:cs typeface="Open Sans"/>
                <a:sym typeface="Open Sans"/>
              </a:rPr>
              <a:t>Duration: 20 min.</a:t>
            </a:r>
            <a:endParaRPr sz="2200" b="1" i="0" u="none" strike="noStrike" cap="none">
              <a:solidFill>
                <a:srgbClr val="000000"/>
              </a:solidFill>
              <a:latin typeface="Open Sans"/>
              <a:ea typeface="Open Sans"/>
              <a:cs typeface="Open Sans"/>
              <a:sym typeface="Open Sans"/>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858"/>
        <p:cNvGrpSpPr/>
        <p:nvPr/>
      </p:nvGrpSpPr>
      <p:grpSpPr>
        <a:xfrm>
          <a:off x="0" y="0"/>
          <a:ext cx="0" cy="0"/>
          <a:chOff x="0" y="0"/>
          <a:chExt cx="0" cy="0"/>
        </a:xfrm>
      </p:grpSpPr>
      <p:sp>
        <p:nvSpPr>
          <p:cNvPr id="859" name="Google Shape;859;p49"/>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3200"/>
              <a:buNone/>
            </a:pPr>
            <a:r>
              <a:rPr lang="en-US">
                <a:latin typeface="Open Sans"/>
                <a:ea typeface="Open Sans"/>
                <a:cs typeface="Open Sans"/>
                <a:sym typeface="Open Sans"/>
              </a:rPr>
              <a:t>Assisted Practice: Guidelines </a:t>
            </a:r>
            <a:endParaRPr>
              <a:latin typeface="Open Sans"/>
              <a:ea typeface="Open Sans"/>
              <a:cs typeface="Open Sans"/>
              <a:sym typeface="Open Sans"/>
            </a:endParaRPr>
          </a:p>
        </p:txBody>
      </p:sp>
      <p:sp>
        <p:nvSpPr>
          <p:cNvPr id="860" name="Google Shape;860;p49"/>
          <p:cNvSpPr txBox="1"/>
          <p:nvPr/>
        </p:nvSpPr>
        <p:spPr>
          <a:xfrm>
            <a:off x="1896549" y="1420473"/>
            <a:ext cx="12063945" cy="4185505"/>
          </a:xfrm>
          <a:prstGeom prst="rect">
            <a:avLst/>
          </a:prstGeom>
          <a:noFill/>
          <a:ln>
            <a:noFill/>
          </a:ln>
        </p:spPr>
        <p:txBody>
          <a:bodyPr spcFirstLastPara="1" wrap="square" lIns="91425" tIns="45700" rIns="91425" bIns="45700" anchor="t" anchorCtr="0">
            <a:spAutoFit/>
          </a:bodyPr>
          <a:lstStyle/>
          <a:p>
            <a:pPr marL="0" marR="0" lvl="0" indent="0" algn="l" rtl="0">
              <a:lnSpc>
                <a:spcPct val="115000"/>
              </a:lnSpc>
              <a:spcBef>
                <a:spcPts val="0"/>
              </a:spcBef>
              <a:spcAft>
                <a:spcPts val="0"/>
              </a:spcAft>
              <a:buNone/>
            </a:pPr>
            <a:r>
              <a:rPr lang="en-US" sz="2200">
                <a:solidFill>
                  <a:srgbClr val="3F3F3F"/>
                </a:solidFill>
                <a:latin typeface="Open Sans"/>
                <a:ea typeface="Open Sans"/>
                <a:cs typeface="Open Sans"/>
                <a:sym typeface="Open Sans"/>
              </a:rPr>
              <a:t>Steps to demonstrate the Regular Expressions:</a:t>
            </a:r>
            <a:endParaRPr sz="2200">
              <a:solidFill>
                <a:srgbClr val="3F3F3F"/>
              </a:solidFill>
              <a:latin typeface="Open Sans"/>
              <a:ea typeface="Open Sans"/>
              <a:cs typeface="Open Sans"/>
              <a:sym typeface="Open Sans"/>
            </a:endParaRPr>
          </a:p>
          <a:p>
            <a:pPr marL="457200" marR="0" lvl="0" indent="-457200" algn="l" rtl="0">
              <a:lnSpc>
                <a:spcPct val="115000"/>
              </a:lnSpc>
              <a:spcBef>
                <a:spcPts val="0"/>
              </a:spcBef>
              <a:spcAft>
                <a:spcPts val="0"/>
              </a:spcAft>
              <a:buClr>
                <a:srgbClr val="3F3F3F"/>
              </a:buClr>
              <a:buSzPts val="2200"/>
              <a:buFont typeface="Open Sans"/>
              <a:buAutoNum type="arabicPeriod"/>
            </a:pPr>
            <a:r>
              <a:rPr lang="en-US" sz="2200" b="0" i="0" u="none" strike="noStrike" cap="none">
                <a:solidFill>
                  <a:srgbClr val="3F3F3F"/>
                </a:solidFill>
                <a:latin typeface="Open Sans"/>
                <a:ea typeface="Open Sans"/>
                <a:cs typeface="Open Sans"/>
                <a:sym typeface="Open Sans"/>
              </a:rPr>
              <a:t>Create a Java project in your IDE</a:t>
            </a:r>
            <a:endParaRPr sz="1400" b="0" i="0" u="none" strike="noStrike" cap="none">
              <a:solidFill>
                <a:srgbClr val="3F3F3F"/>
              </a:solidFill>
              <a:latin typeface="Arial"/>
              <a:ea typeface="Arial"/>
              <a:cs typeface="Arial"/>
              <a:sym typeface="Arial"/>
            </a:endParaRPr>
          </a:p>
          <a:p>
            <a:pPr marL="457200" marR="0" lvl="0" indent="-457200" algn="l" rtl="0">
              <a:lnSpc>
                <a:spcPct val="115000"/>
              </a:lnSpc>
              <a:spcBef>
                <a:spcPts val="0"/>
              </a:spcBef>
              <a:spcAft>
                <a:spcPts val="0"/>
              </a:spcAft>
              <a:buClr>
                <a:srgbClr val="3F3F3F"/>
              </a:buClr>
              <a:buSzPts val="2200"/>
              <a:buFont typeface="Open Sans"/>
              <a:buAutoNum type="arabicPeriod"/>
            </a:pPr>
            <a:r>
              <a:rPr lang="en-US" sz="2200" b="0" i="0" u="none" strike="noStrike" cap="none">
                <a:solidFill>
                  <a:srgbClr val="3F3F3F"/>
                </a:solidFill>
                <a:latin typeface="Open Sans"/>
                <a:ea typeface="Open Sans"/>
                <a:cs typeface="Open Sans"/>
                <a:sym typeface="Open Sans"/>
              </a:rPr>
              <a:t>Write a program in Java to create a regular expression</a:t>
            </a:r>
            <a:endParaRPr sz="1400" b="0" i="0" u="none" strike="noStrike" cap="none">
              <a:solidFill>
                <a:srgbClr val="3F3F3F"/>
              </a:solidFill>
              <a:latin typeface="Arial"/>
              <a:ea typeface="Arial"/>
              <a:cs typeface="Arial"/>
              <a:sym typeface="Arial"/>
            </a:endParaRPr>
          </a:p>
          <a:p>
            <a:pPr marL="457200" marR="0" lvl="0" indent="-457200" algn="l" rtl="0">
              <a:lnSpc>
                <a:spcPct val="115000"/>
              </a:lnSpc>
              <a:spcBef>
                <a:spcPts val="0"/>
              </a:spcBef>
              <a:spcAft>
                <a:spcPts val="0"/>
              </a:spcAft>
              <a:buClr>
                <a:srgbClr val="3F3F3F"/>
              </a:buClr>
              <a:buSzPts val="2200"/>
              <a:buFont typeface="Open Sans"/>
              <a:buAutoNum type="arabicPeriod"/>
            </a:pPr>
            <a:r>
              <a:rPr lang="en-US" sz="2200" b="0" i="0" u="none" strike="noStrike" cap="none">
                <a:solidFill>
                  <a:srgbClr val="3F3F3F"/>
                </a:solidFill>
                <a:latin typeface="Open Sans"/>
                <a:ea typeface="Open Sans"/>
                <a:cs typeface="Open Sans"/>
                <a:sym typeface="Open Sans"/>
              </a:rPr>
              <a:t>Initialize the .git file</a:t>
            </a:r>
            <a:endParaRPr sz="1400" b="0" i="0" u="none" strike="noStrike" cap="none">
              <a:solidFill>
                <a:srgbClr val="3F3F3F"/>
              </a:solidFill>
              <a:latin typeface="Arial"/>
              <a:ea typeface="Arial"/>
              <a:cs typeface="Arial"/>
              <a:sym typeface="Arial"/>
            </a:endParaRPr>
          </a:p>
          <a:p>
            <a:pPr marL="457200" marR="0" lvl="0" indent="-457200" algn="l" rtl="0">
              <a:lnSpc>
                <a:spcPct val="115000"/>
              </a:lnSpc>
              <a:spcBef>
                <a:spcPts val="0"/>
              </a:spcBef>
              <a:spcAft>
                <a:spcPts val="0"/>
              </a:spcAft>
              <a:buClr>
                <a:srgbClr val="3F3F3F"/>
              </a:buClr>
              <a:buSzPts val="2200"/>
              <a:buFont typeface="Open Sans"/>
              <a:buAutoNum type="arabicPeriod"/>
            </a:pPr>
            <a:r>
              <a:rPr lang="en-US" sz="2200" b="0" i="0" u="none" strike="noStrike" cap="none">
                <a:solidFill>
                  <a:srgbClr val="3F3F3F"/>
                </a:solidFill>
                <a:latin typeface="Open Sans"/>
                <a:ea typeface="Open Sans"/>
                <a:cs typeface="Open Sans"/>
                <a:sym typeface="Open Sans"/>
              </a:rPr>
              <a:t>Add and commit the program files</a:t>
            </a:r>
            <a:endParaRPr sz="1400" b="0" i="0" u="none" strike="noStrike" cap="none">
              <a:solidFill>
                <a:srgbClr val="3F3F3F"/>
              </a:solidFill>
              <a:latin typeface="Arial"/>
              <a:ea typeface="Arial"/>
              <a:cs typeface="Arial"/>
              <a:sym typeface="Arial"/>
            </a:endParaRPr>
          </a:p>
          <a:p>
            <a:pPr marL="457200" marR="0" lvl="0" indent="-457200" algn="l" rtl="0">
              <a:lnSpc>
                <a:spcPct val="115000"/>
              </a:lnSpc>
              <a:spcBef>
                <a:spcPts val="0"/>
              </a:spcBef>
              <a:spcAft>
                <a:spcPts val="0"/>
              </a:spcAft>
              <a:buClr>
                <a:srgbClr val="3F3F3F"/>
              </a:buClr>
              <a:buSzPts val="2200"/>
              <a:buFont typeface="Open Sans"/>
              <a:buAutoNum type="arabicPeriod"/>
            </a:pPr>
            <a:r>
              <a:rPr lang="en-US" sz="2200" b="0" i="0" u="none" strike="noStrike" cap="none">
                <a:solidFill>
                  <a:srgbClr val="3F3F3F"/>
                </a:solidFill>
                <a:latin typeface="Open Sans"/>
                <a:ea typeface="Open Sans"/>
                <a:cs typeface="Open Sans"/>
                <a:sym typeface="Open Sans"/>
              </a:rPr>
              <a:t>Push the code to your GitHub repositor</a:t>
            </a:r>
            <a:r>
              <a:rPr lang="en-US" sz="2200">
                <a:solidFill>
                  <a:srgbClr val="3F3F3F"/>
                </a:solidFill>
                <a:latin typeface="Open Sans"/>
                <a:ea typeface="Open Sans"/>
                <a:cs typeface="Open Sans"/>
                <a:sym typeface="Open Sans"/>
              </a:rPr>
              <a:t>ies</a:t>
            </a:r>
            <a:endParaRPr sz="1400" b="0" i="0" u="none" strike="noStrike" cap="none">
              <a:solidFill>
                <a:srgbClr val="3F3F3F"/>
              </a:solidFill>
              <a:latin typeface="Arial"/>
              <a:ea typeface="Arial"/>
              <a:cs typeface="Arial"/>
              <a:sym typeface="Arial"/>
            </a:endParaRPr>
          </a:p>
        </p:txBody>
      </p:sp>
      <p:pic>
        <p:nvPicPr>
          <p:cNvPr id="861" name="Google Shape;861;p49"/>
          <p:cNvPicPr preferRelativeResize="0"/>
          <p:nvPr/>
        </p:nvPicPr>
        <p:blipFill rotWithShape="1">
          <a:blip r:embed="rId3">
            <a:alphaModFix/>
          </a:blip>
          <a:srcRect/>
          <a:stretch/>
        </p:blipFill>
        <p:spPr>
          <a:xfrm>
            <a:off x="4246025" y="603150"/>
            <a:ext cx="7639499" cy="36577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867" name="Google Shape;867;p50"/>
          <p:cNvSpPr txBox="1"/>
          <p:nvPr/>
        </p:nvSpPr>
        <p:spPr>
          <a:xfrm>
            <a:off x="1634822" y="2186194"/>
            <a:ext cx="7956219" cy="586248"/>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rgbClr val="3F3F3F"/>
              </a:buClr>
              <a:buSzPts val="2200"/>
              <a:buFont typeface="Arial"/>
              <a:buNone/>
            </a:pPr>
            <a:r>
              <a:rPr lang="en-US" sz="2200" b="0" i="0" u="none" strike="noStrike" cap="none">
                <a:solidFill>
                  <a:srgbClr val="3F3F3F"/>
                </a:solidFill>
                <a:latin typeface="Open Sans"/>
                <a:ea typeface="Open Sans"/>
                <a:cs typeface="Open Sans"/>
                <a:sym typeface="Open Sans"/>
              </a:rPr>
              <a:t>A Java method is a collection of statements that are grouped together to perform a specific operation.</a:t>
            </a:r>
            <a:endParaRPr sz="2200" b="0" i="0" u="none" strike="noStrike" cap="none">
              <a:solidFill>
                <a:srgbClr val="3F3F3F"/>
              </a:solidFill>
              <a:latin typeface="Open Sans"/>
              <a:ea typeface="Open Sans"/>
              <a:cs typeface="Open Sans"/>
              <a:sym typeface="Open Sans"/>
            </a:endParaRPr>
          </a:p>
        </p:txBody>
      </p:sp>
      <p:sp>
        <p:nvSpPr>
          <p:cNvPr id="868" name="Google Shape;868;p50"/>
          <p:cNvSpPr txBox="1"/>
          <p:nvPr/>
        </p:nvSpPr>
        <p:spPr>
          <a:xfrm>
            <a:off x="1656593" y="3228662"/>
            <a:ext cx="7941705" cy="586248"/>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rgbClr val="3F3F3F"/>
              </a:buClr>
              <a:buSzPts val="2200"/>
              <a:buFont typeface="Arial"/>
              <a:buNone/>
            </a:pPr>
            <a:r>
              <a:rPr lang="en-US" sz="2200" b="0" i="0" u="none" strike="noStrike" cap="none">
                <a:solidFill>
                  <a:srgbClr val="3F3F3F"/>
                </a:solidFill>
                <a:latin typeface="Open Sans"/>
                <a:ea typeface="Open Sans"/>
                <a:cs typeface="Open Sans"/>
                <a:sym typeface="Open Sans"/>
              </a:rPr>
              <a:t>A Java constructor resembles an instance method, but it does not have a return type.</a:t>
            </a:r>
            <a:endParaRPr sz="1400" b="0" i="0" u="none" strike="noStrike" cap="none">
              <a:solidFill>
                <a:srgbClr val="000000"/>
              </a:solidFill>
              <a:latin typeface="Arial"/>
              <a:ea typeface="Arial"/>
              <a:cs typeface="Arial"/>
              <a:sym typeface="Arial"/>
            </a:endParaRPr>
          </a:p>
        </p:txBody>
      </p:sp>
      <p:sp>
        <p:nvSpPr>
          <p:cNvPr id="869" name="Google Shape;869;p50"/>
          <p:cNvSpPr txBox="1"/>
          <p:nvPr/>
        </p:nvSpPr>
        <p:spPr>
          <a:xfrm>
            <a:off x="1634821" y="4365313"/>
            <a:ext cx="7912677" cy="586248"/>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rgbClr val="3F3F3F"/>
              </a:buClr>
              <a:buSzPts val="2200"/>
              <a:buFont typeface="Arial"/>
              <a:buNone/>
            </a:pPr>
            <a:r>
              <a:rPr lang="en-US" sz="2200" b="0" i="0" u="none" strike="noStrike" cap="none">
                <a:solidFill>
                  <a:srgbClr val="3F3F3F"/>
                </a:solidFill>
                <a:latin typeface="Open Sans"/>
                <a:ea typeface="Open Sans"/>
                <a:cs typeface="Open Sans"/>
                <a:sym typeface="Open Sans"/>
              </a:rPr>
              <a:t>Collection framework includes interfaces, classes, and algorithms</a:t>
            </a:r>
            <a:r>
              <a:rPr lang="en-US" sz="2200">
                <a:solidFill>
                  <a:srgbClr val="3F3F3F"/>
                </a:solidFill>
                <a:latin typeface="Open Sans"/>
                <a:ea typeface="Open Sans"/>
                <a:cs typeface="Open Sans"/>
                <a:sym typeface="Open Sans"/>
              </a:rPr>
              <a:t>.</a:t>
            </a:r>
            <a:endParaRPr sz="2200" b="0" i="0" u="none" strike="noStrike" cap="none">
              <a:solidFill>
                <a:srgbClr val="3F3F3F"/>
              </a:solidFill>
              <a:latin typeface="Open Sans"/>
              <a:ea typeface="Open Sans"/>
              <a:cs typeface="Open Sans"/>
              <a:sym typeface="Open Sans"/>
            </a:endParaRPr>
          </a:p>
        </p:txBody>
      </p:sp>
      <p:pic>
        <p:nvPicPr>
          <p:cNvPr id="870" name="Google Shape;870;p50"/>
          <p:cNvPicPr preferRelativeResize="0"/>
          <p:nvPr/>
        </p:nvPicPr>
        <p:blipFill rotWithShape="1">
          <a:blip r:embed="rId3">
            <a:alphaModFix/>
          </a:blip>
          <a:srcRect/>
          <a:stretch/>
        </p:blipFill>
        <p:spPr>
          <a:xfrm>
            <a:off x="923222" y="2234651"/>
            <a:ext cx="489335" cy="489335"/>
          </a:xfrm>
          <a:prstGeom prst="rect">
            <a:avLst/>
          </a:prstGeom>
          <a:noFill/>
          <a:ln>
            <a:noFill/>
          </a:ln>
        </p:spPr>
      </p:pic>
      <p:pic>
        <p:nvPicPr>
          <p:cNvPr id="871" name="Google Shape;871;p50"/>
          <p:cNvPicPr preferRelativeResize="0"/>
          <p:nvPr/>
        </p:nvPicPr>
        <p:blipFill rotWithShape="1">
          <a:blip r:embed="rId3">
            <a:alphaModFix/>
          </a:blip>
          <a:srcRect/>
          <a:stretch/>
        </p:blipFill>
        <p:spPr>
          <a:xfrm>
            <a:off x="923223" y="3277119"/>
            <a:ext cx="489335" cy="489335"/>
          </a:xfrm>
          <a:prstGeom prst="rect">
            <a:avLst/>
          </a:prstGeom>
          <a:noFill/>
          <a:ln>
            <a:noFill/>
          </a:ln>
        </p:spPr>
      </p:pic>
      <p:pic>
        <p:nvPicPr>
          <p:cNvPr id="872" name="Google Shape;872;p50"/>
          <p:cNvPicPr preferRelativeResize="0"/>
          <p:nvPr/>
        </p:nvPicPr>
        <p:blipFill rotWithShape="1">
          <a:blip r:embed="rId3">
            <a:alphaModFix/>
          </a:blip>
          <a:srcRect/>
          <a:stretch/>
        </p:blipFill>
        <p:spPr>
          <a:xfrm>
            <a:off x="923222" y="6420015"/>
            <a:ext cx="489335" cy="489335"/>
          </a:xfrm>
          <a:prstGeom prst="rect">
            <a:avLst/>
          </a:prstGeom>
          <a:noFill/>
          <a:ln>
            <a:noFill/>
          </a:ln>
        </p:spPr>
      </p:pic>
      <p:pic>
        <p:nvPicPr>
          <p:cNvPr id="873" name="Google Shape;873;p50"/>
          <p:cNvPicPr preferRelativeResize="0"/>
          <p:nvPr/>
        </p:nvPicPr>
        <p:blipFill rotWithShape="1">
          <a:blip r:embed="rId3">
            <a:alphaModFix/>
          </a:blip>
          <a:srcRect/>
          <a:stretch/>
        </p:blipFill>
        <p:spPr>
          <a:xfrm>
            <a:off x="923223" y="4318287"/>
            <a:ext cx="489335" cy="489335"/>
          </a:xfrm>
          <a:prstGeom prst="rect">
            <a:avLst/>
          </a:prstGeom>
          <a:noFill/>
          <a:ln>
            <a:noFill/>
          </a:ln>
        </p:spPr>
      </p:pic>
      <p:pic>
        <p:nvPicPr>
          <p:cNvPr id="874" name="Google Shape;874;p50"/>
          <p:cNvPicPr preferRelativeResize="0"/>
          <p:nvPr/>
        </p:nvPicPr>
        <p:blipFill rotWithShape="1">
          <a:blip r:embed="rId3">
            <a:alphaModFix/>
          </a:blip>
          <a:srcRect/>
          <a:stretch/>
        </p:blipFill>
        <p:spPr>
          <a:xfrm>
            <a:off x="923223" y="5359455"/>
            <a:ext cx="489335" cy="489335"/>
          </a:xfrm>
          <a:prstGeom prst="rect">
            <a:avLst/>
          </a:prstGeom>
          <a:noFill/>
          <a:ln>
            <a:noFill/>
          </a:ln>
        </p:spPr>
      </p:pic>
      <p:sp>
        <p:nvSpPr>
          <p:cNvPr id="875" name="Google Shape;875;p50"/>
          <p:cNvSpPr txBox="1"/>
          <p:nvPr/>
        </p:nvSpPr>
        <p:spPr>
          <a:xfrm>
            <a:off x="1634821" y="5311019"/>
            <a:ext cx="8751900" cy="5862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rgbClr val="3F3F3F"/>
              </a:buClr>
              <a:buSzPts val="2200"/>
              <a:buFont typeface="Arial"/>
              <a:buNone/>
            </a:pPr>
            <a:r>
              <a:rPr lang="en-US" sz="2200" b="0" i="0" u="none" strike="noStrike" cap="none">
                <a:solidFill>
                  <a:srgbClr val="3F3F3F"/>
                </a:solidFill>
                <a:latin typeface="Open Sans"/>
                <a:ea typeface="Open Sans"/>
                <a:cs typeface="Open Sans"/>
                <a:sym typeface="Open Sans"/>
              </a:rPr>
              <a:t>Inner classes are used to logically group classes and interfaces in one place to make them more readable and maintainable.</a:t>
            </a:r>
            <a:endParaRPr sz="2200" b="0" i="0" u="none" strike="noStrike" cap="none">
              <a:solidFill>
                <a:srgbClr val="3F3F3F"/>
              </a:solidFill>
              <a:latin typeface="Open Sans"/>
              <a:ea typeface="Open Sans"/>
              <a:cs typeface="Open Sans"/>
              <a:sym typeface="Open Sans"/>
            </a:endParaRPr>
          </a:p>
        </p:txBody>
      </p:sp>
      <p:sp>
        <p:nvSpPr>
          <p:cNvPr id="876" name="Google Shape;876;p50"/>
          <p:cNvSpPr txBox="1"/>
          <p:nvPr/>
        </p:nvSpPr>
        <p:spPr>
          <a:xfrm>
            <a:off x="1649293" y="6398132"/>
            <a:ext cx="7956300" cy="5331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rgbClr val="3F3F3F"/>
              </a:buClr>
              <a:buSzPts val="2200"/>
              <a:buFont typeface="Arial"/>
              <a:buNone/>
            </a:pPr>
            <a:r>
              <a:rPr lang="en-US" sz="2200" b="0" i="0" u="none" strike="noStrike" cap="none">
                <a:solidFill>
                  <a:srgbClr val="3F3F3F"/>
                </a:solidFill>
                <a:latin typeface="Open Sans"/>
                <a:ea typeface="Open Sans"/>
                <a:cs typeface="Open Sans"/>
                <a:sym typeface="Open Sans"/>
              </a:rPr>
              <a:t>Regular expression in an API uses patterns to search and manipulate strings.</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8"/>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3200"/>
              <a:buFont typeface="Open Sans ExtraBold"/>
              <a:buNone/>
            </a:pPr>
            <a:r>
              <a:rPr lang="en-US"/>
              <a:t>Methods</a:t>
            </a:r>
            <a:endParaRPr/>
          </a:p>
        </p:txBody>
      </p:sp>
      <p:sp>
        <p:nvSpPr>
          <p:cNvPr id="240" name="Google Shape;240;p8"/>
          <p:cNvSpPr/>
          <p:nvPr/>
        </p:nvSpPr>
        <p:spPr>
          <a:xfrm>
            <a:off x="1114502" y="1705954"/>
            <a:ext cx="14026995" cy="84660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15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A method is a collection of statements, which performs specific tasks and returns results to the caller. It allows you to write reusable code and divide the program into several small units.</a:t>
            </a:r>
            <a:endParaRPr sz="1400" b="0" i="0" u="none" strike="noStrike" cap="none">
              <a:solidFill>
                <a:srgbClr val="3F3F3F"/>
              </a:solidFill>
              <a:latin typeface="Arial"/>
              <a:ea typeface="Arial"/>
              <a:cs typeface="Arial"/>
              <a:sym typeface="Arial"/>
            </a:endParaRPr>
          </a:p>
        </p:txBody>
      </p:sp>
      <p:sp>
        <p:nvSpPr>
          <p:cNvPr id="241" name="Google Shape;241;p8"/>
          <p:cNvSpPr/>
          <p:nvPr/>
        </p:nvSpPr>
        <p:spPr>
          <a:xfrm>
            <a:off x="9860973" y="3106127"/>
            <a:ext cx="2639291" cy="1786206"/>
          </a:xfrm>
          <a:prstGeom prst="rect">
            <a:avLst/>
          </a:prstGeom>
          <a:solidFill>
            <a:srgbClr val="A5A5A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method1()</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//statements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return()</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a:t>
            </a:r>
            <a:endParaRPr sz="2200" b="0" i="0" u="none" strike="noStrike" cap="none">
              <a:solidFill>
                <a:schemeClr val="lt1"/>
              </a:solidFill>
              <a:latin typeface="Open Sans"/>
              <a:ea typeface="Open Sans"/>
              <a:cs typeface="Open Sans"/>
              <a:sym typeface="Open Sans"/>
            </a:endParaRPr>
          </a:p>
        </p:txBody>
      </p:sp>
      <p:sp>
        <p:nvSpPr>
          <p:cNvPr id="242" name="Google Shape;242;p8"/>
          <p:cNvSpPr/>
          <p:nvPr/>
        </p:nvSpPr>
        <p:spPr>
          <a:xfrm>
            <a:off x="9860972" y="5950026"/>
            <a:ext cx="2639291" cy="1786206"/>
          </a:xfrm>
          <a:prstGeom prst="rect">
            <a:avLst/>
          </a:prstGeom>
          <a:solidFill>
            <a:srgbClr val="A5A5A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method2()</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//statements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return()</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a:t>
            </a:r>
            <a:endParaRPr sz="2200" b="0" i="0" u="none" strike="noStrike" cap="none">
              <a:solidFill>
                <a:schemeClr val="lt1"/>
              </a:solidFill>
              <a:latin typeface="Open Sans"/>
              <a:ea typeface="Open Sans"/>
              <a:cs typeface="Open Sans"/>
              <a:sym typeface="Open Sans"/>
            </a:endParaRPr>
          </a:p>
        </p:txBody>
      </p:sp>
      <p:sp>
        <p:nvSpPr>
          <p:cNvPr id="243" name="Google Shape;243;p8"/>
          <p:cNvSpPr/>
          <p:nvPr/>
        </p:nvSpPr>
        <p:spPr>
          <a:xfrm>
            <a:off x="2745366" y="3966425"/>
            <a:ext cx="5657556" cy="2876704"/>
          </a:xfrm>
          <a:prstGeom prst="rect">
            <a:avLst/>
          </a:prstGeom>
          <a:solidFill>
            <a:srgbClr val="255E7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public static void main(String args[])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//statement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method1();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//statement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method2();</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a:t>
            </a:r>
            <a:endParaRPr sz="1400" b="0" i="0" u="none" strike="noStrike" cap="none">
              <a:solidFill>
                <a:srgbClr val="000000"/>
              </a:solidFill>
              <a:latin typeface="Arial"/>
              <a:ea typeface="Arial"/>
              <a:cs typeface="Arial"/>
              <a:sym typeface="Arial"/>
            </a:endParaRPr>
          </a:p>
        </p:txBody>
      </p:sp>
      <p:cxnSp>
        <p:nvCxnSpPr>
          <p:cNvPr id="244" name="Google Shape;244;p8"/>
          <p:cNvCxnSpPr/>
          <p:nvPr/>
        </p:nvCxnSpPr>
        <p:spPr>
          <a:xfrm rot="10800000" flipH="1">
            <a:off x="4364182" y="3366577"/>
            <a:ext cx="5496900" cy="2038200"/>
          </a:xfrm>
          <a:prstGeom prst="bentConnector3">
            <a:avLst>
              <a:gd name="adj1" fmla="val 75707"/>
            </a:avLst>
          </a:prstGeom>
          <a:noFill/>
          <a:ln w="28575" cap="flat" cmpd="sng">
            <a:solidFill>
              <a:srgbClr val="FF0000"/>
            </a:solidFill>
            <a:prstDash val="solid"/>
            <a:round/>
            <a:headEnd type="none" w="sm" len="sm"/>
            <a:tailEnd type="triangle" w="med" len="med"/>
          </a:ln>
        </p:spPr>
      </p:cxnSp>
      <p:cxnSp>
        <p:nvCxnSpPr>
          <p:cNvPr id="245" name="Google Shape;245;p8"/>
          <p:cNvCxnSpPr>
            <a:stCxn id="241" idx="2"/>
          </p:cNvCxnSpPr>
          <p:nvPr/>
        </p:nvCxnSpPr>
        <p:spPr>
          <a:xfrm rot="5400000">
            <a:off x="7433768" y="2030483"/>
            <a:ext cx="885000" cy="6608700"/>
          </a:xfrm>
          <a:prstGeom prst="bentConnector2">
            <a:avLst/>
          </a:prstGeom>
          <a:noFill/>
          <a:ln w="28575" cap="flat" cmpd="sng">
            <a:solidFill>
              <a:srgbClr val="FFFF00"/>
            </a:solidFill>
            <a:prstDash val="solid"/>
            <a:round/>
            <a:headEnd type="none" w="sm" len="sm"/>
            <a:tailEnd type="triangle" w="med" len="med"/>
          </a:ln>
        </p:spPr>
      </p:cxnSp>
      <p:cxnSp>
        <p:nvCxnSpPr>
          <p:cNvPr id="246" name="Google Shape;246;p8"/>
          <p:cNvCxnSpPr/>
          <p:nvPr/>
        </p:nvCxnSpPr>
        <p:spPr>
          <a:xfrm>
            <a:off x="4572000" y="6116282"/>
            <a:ext cx="5288972" cy="0"/>
          </a:xfrm>
          <a:prstGeom prst="straightConnector1">
            <a:avLst/>
          </a:prstGeom>
          <a:noFill/>
          <a:ln w="28575" cap="flat" cmpd="sng">
            <a:solidFill>
              <a:srgbClr val="FF0000"/>
            </a:solidFill>
            <a:prstDash val="solid"/>
            <a:round/>
            <a:headEnd type="none" w="sm" len="sm"/>
            <a:tailEnd type="triangle" w="med" len="med"/>
          </a:ln>
        </p:spPr>
      </p:cxnSp>
      <p:pic>
        <p:nvPicPr>
          <p:cNvPr id="247" name="Google Shape;247;p8"/>
          <p:cNvPicPr preferRelativeResize="0"/>
          <p:nvPr/>
        </p:nvPicPr>
        <p:blipFill rotWithShape="1">
          <a:blip r:embed="rId3">
            <a:alphaModFix/>
          </a:blip>
          <a:srcRect/>
          <a:stretch/>
        </p:blipFill>
        <p:spPr>
          <a:xfrm>
            <a:off x="6758957" y="603159"/>
            <a:ext cx="2786063" cy="36576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880"/>
        <p:cNvGrpSpPr/>
        <p:nvPr/>
      </p:nvGrpSpPr>
      <p:grpSpPr>
        <a:xfrm>
          <a:off x="0" y="0"/>
          <a:ext cx="0" cy="0"/>
          <a:chOff x="0" y="0"/>
          <a:chExt cx="0" cy="0"/>
        </a:xfrm>
      </p:grpSpPr>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884"/>
        <p:cNvGrpSpPr/>
        <p:nvPr/>
      </p:nvGrpSpPr>
      <p:grpSpPr>
        <a:xfrm>
          <a:off x="0" y="0"/>
          <a:ext cx="0" cy="0"/>
          <a:chOff x="0" y="0"/>
          <a:chExt cx="0" cy="0"/>
        </a:xfrm>
      </p:grpSpPr>
      <p:sp>
        <p:nvSpPr>
          <p:cNvPr id="885" name="Google Shape;885;p53"/>
          <p:cNvSpPr txBox="1">
            <a:spLocks noGrp="1"/>
          </p:cNvSpPr>
          <p:nvPr>
            <p:ph type="body" idx="1"/>
          </p:nvPr>
        </p:nvSpPr>
        <p:spPr>
          <a:xfrm>
            <a:off x="1280469" y="1281797"/>
            <a:ext cx="1698904" cy="674183"/>
          </a:xfrm>
          <a:prstGeom prst="rect">
            <a:avLst/>
          </a:prstGeom>
          <a:noFill/>
          <a:ln>
            <a:noFill/>
          </a:ln>
        </p:spPr>
        <p:txBody>
          <a:bodyPr spcFirstLastPara="1" wrap="square" lIns="91425" tIns="45700" rIns="91425" bIns="45700" anchor="t" anchorCtr="0">
            <a:normAutofit/>
          </a:bodyPr>
          <a:lstStyle/>
          <a:p>
            <a:pPr marL="50800" lvl="0" indent="0" algn="ctr" rtl="0">
              <a:lnSpc>
                <a:spcPct val="90000"/>
              </a:lnSpc>
              <a:spcBef>
                <a:spcPts val="1000"/>
              </a:spcBef>
              <a:spcAft>
                <a:spcPts val="0"/>
              </a:spcAft>
              <a:buSzPts val="2800"/>
              <a:buNone/>
            </a:pPr>
            <a:r>
              <a:rPr lang="en-US"/>
              <a:t>1</a:t>
            </a:r>
            <a:endParaRPr/>
          </a:p>
        </p:txBody>
      </p:sp>
      <p:sp>
        <p:nvSpPr>
          <p:cNvPr id="886" name="Google Shape;886;p53"/>
          <p:cNvSpPr txBox="1">
            <a:spLocks noGrp="1"/>
          </p:cNvSpPr>
          <p:nvPr>
            <p:ph type="body" idx="2"/>
          </p:nvPr>
        </p:nvSpPr>
        <p:spPr>
          <a:xfrm>
            <a:off x="3012031" y="571937"/>
            <a:ext cx="12323689" cy="1424965"/>
          </a:xfrm>
          <a:prstGeom prst="rect">
            <a:avLst/>
          </a:prstGeom>
          <a:noFill/>
          <a:ln>
            <a:noFill/>
          </a:ln>
        </p:spPr>
        <p:txBody>
          <a:bodyPr spcFirstLastPara="1" wrap="square" lIns="91425" tIns="45700" rIns="91425" bIns="45700" anchor="ctr" anchorCtr="0">
            <a:normAutofit/>
          </a:bodyPr>
          <a:lstStyle/>
          <a:p>
            <a:pPr marL="50800" lvl="0" indent="0" algn="l" rtl="0">
              <a:lnSpc>
                <a:spcPct val="90000"/>
              </a:lnSpc>
              <a:spcBef>
                <a:spcPts val="1000"/>
              </a:spcBef>
              <a:spcAft>
                <a:spcPts val="0"/>
              </a:spcAft>
              <a:buSzPts val="2800"/>
              <a:buNone/>
            </a:pPr>
            <a:r>
              <a:rPr lang="en-US"/>
              <a:t>If a method is not returning any value, what will be its return type?</a:t>
            </a:r>
            <a:endParaRPr/>
          </a:p>
        </p:txBody>
      </p:sp>
      <p:sp>
        <p:nvSpPr>
          <p:cNvPr id="887" name="Google Shape;887;p53"/>
          <p:cNvSpPr txBox="1">
            <a:spLocks noGrp="1"/>
          </p:cNvSpPr>
          <p:nvPr>
            <p:ph type="body" idx="3"/>
          </p:nvPr>
        </p:nvSpPr>
        <p:spPr>
          <a:xfrm>
            <a:off x="2329744" y="2788417"/>
            <a:ext cx="11250640" cy="701711"/>
          </a:xfrm>
          <a:prstGeom prst="rect">
            <a:avLst/>
          </a:prstGeom>
          <a:noFill/>
          <a:ln>
            <a:noFill/>
          </a:ln>
        </p:spPr>
        <p:txBody>
          <a:bodyPr spcFirstLastPara="1" wrap="square" lIns="91425" tIns="0" rIns="91425" bIns="0" anchor="t" anchorCtr="0">
            <a:normAutofit/>
          </a:bodyPr>
          <a:lstStyle/>
          <a:p>
            <a:pPr marL="50800" lvl="0" indent="0" algn="l" rtl="0">
              <a:lnSpc>
                <a:spcPct val="90000"/>
              </a:lnSpc>
              <a:spcBef>
                <a:spcPts val="1000"/>
              </a:spcBef>
              <a:spcAft>
                <a:spcPts val="0"/>
              </a:spcAft>
              <a:buSzPts val="2800"/>
              <a:buNone/>
            </a:pPr>
            <a:r>
              <a:rPr lang="en-US">
                <a:solidFill>
                  <a:srgbClr val="333333"/>
                </a:solidFill>
              </a:rPr>
              <a:t>void</a:t>
            </a:r>
            <a:endParaRPr/>
          </a:p>
        </p:txBody>
      </p:sp>
      <p:sp>
        <p:nvSpPr>
          <p:cNvPr id="888" name="Google Shape;888;p53"/>
          <p:cNvSpPr txBox="1">
            <a:spLocks noGrp="1"/>
          </p:cNvSpPr>
          <p:nvPr>
            <p:ph type="body" idx="4"/>
          </p:nvPr>
        </p:nvSpPr>
        <p:spPr>
          <a:xfrm>
            <a:off x="2329744" y="3609022"/>
            <a:ext cx="11250640" cy="701711"/>
          </a:xfrm>
          <a:prstGeom prst="rect">
            <a:avLst/>
          </a:prstGeom>
          <a:noFill/>
          <a:ln>
            <a:noFill/>
          </a:ln>
        </p:spPr>
        <p:txBody>
          <a:bodyPr spcFirstLastPara="1" wrap="square" lIns="91425" tIns="0" rIns="91425" bIns="0" anchor="t" anchorCtr="0">
            <a:normAutofit/>
          </a:bodyPr>
          <a:lstStyle/>
          <a:p>
            <a:pPr marL="50800" lvl="0" indent="0" algn="l" rtl="0">
              <a:lnSpc>
                <a:spcPct val="90000"/>
              </a:lnSpc>
              <a:spcBef>
                <a:spcPts val="1000"/>
              </a:spcBef>
              <a:spcAft>
                <a:spcPts val="0"/>
              </a:spcAft>
              <a:buSzPts val="2800"/>
              <a:buNone/>
            </a:pPr>
            <a:r>
              <a:rPr lang="en-US"/>
              <a:t>int</a:t>
            </a:r>
            <a:endParaRPr/>
          </a:p>
        </p:txBody>
      </p:sp>
      <p:sp>
        <p:nvSpPr>
          <p:cNvPr id="889" name="Google Shape;889;p53"/>
          <p:cNvSpPr txBox="1">
            <a:spLocks noGrp="1"/>
          </p:cNvSpPr>
          <p:nvPr>
            <p:ph type="body" idx="5"/>
          </p:nvPr>
        </p:nvSpPr>
        <p:spPr>
          <a:xfrm>
            <a:off x="2329744" y="4429627"/>
            <a:ext cx="11250640" cy="701711"/>
          </a:xfrm>
          <a:prstGeom prst="rect">
            <a:avLst/>
          </a:prstGeom>
          <a:noFill/>
          <a:ln>
            <a:noFill/>
          </a:ln>
        </p:spPr>
        <p:txBody>
          <a:bodyPr spcFirstLastPara="1" wrap="square" lIns="91425" tIns="0" rIns="91425" bIns="0" anchor="t" anchorCtr="0">
            <a:normAutofit/>
          </a:bodyPr>
          <a:lstStyle/>
          <a:p>
            <a:pPr marL="50800" lvl="0" indent="0" algn="l" rtl="0">
              <a:lnSpc>
                <a:spcPct val="90000"/>
              </a:lnSpc>
              <a:spcBef>
                <a:spcPts val="1000"/>
              </a:spcBef>
              <a:spcAft>
                <a:spcPts val="0"/>
              </a:spcAft>
              <a:buSzPts val="2800"/>
              <a:buNone/>
            </a:pPr>
            <a:r>
              <a:rPr lang="en-US"/>
              <a:t>float</a:t>
            </a:r>
            <a:endParaRPr/>
          </a:p>
        </p:txBody>
      </p:sp>
      <p:sp>
        <p:nvSpPr>
          <p:cNvPr id="890" name="Google Shape;890;p53"/>
          <p:cNvSpPr txBox="1">
            <a:spLocks noGrp="1"/>
          </p:cNvSpPr>
          <p:nvPr>
            <p:ph type="body" idx="6"/>
          </p:nvPr>
        </p:nvSpPr>
        <p:spPr>
          <a:xfrm>
            <a:off x="2329744" y="5250232"/>
            <a:ext cx="11250640" cy="701711"/>
          </a:xfrm>
          <a:prstGeom prst="rect">
            <a:avLst/>
          </a:prstGeom>
          <a:noFill/>
          <a:ln>
            <a:noFill/>
          </a:ln>
        </p:spPr>
        <p:txBody>
          <a:bodyPr spcFirstLastPara="1" wrap="square" lIns="91425" tIns="0" rIns="91425" bIns="0" anchor="t" anchorCtr="0">
            <a:normAutofit/>
          </a:bodyPr>
          <a:lstStyle/>
          <a:p>
            <a:pPr marL="50800" lvl="0" indent="0" algn="l" rtl="0">
              <a:lnSpc>
                <a:spcPct val="90000"/>
              </a:lnSpc>
              <a:spcBef>
                <a:spcPts val="1000"/>
              </a:spcBef>
              <a:spcAft>
                <a:spcPts val="0"/>
              </a:spcAft>
              <a:buSzPts val="2800"/>
              <a:buNone/>
            </a:pPr>
            <a:r>
              <a:rPr lang="en-US"/>
              <a:t>double</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894"/>
        <p:cNvGrpSpPr/>
        <p:nvPr/>
      </p:nvGrpSpPr>
      <p:grpSpPr>
        <a:xfrm>
          <a:off x="0" y="0"/>
          <a:ext cx="0" cy="0"/>
          <a:chOff x="0" y="0"/>
          <a:chExt cx="0" cy="0"/>
        </a:xfrm>
      </p:grpSpPr>
      <p:sp>
        <p:nvSpPr>
          <p:cNvPr id="895" name="Google Shape;895;p54"/>
          <p:cNvSpPr txBox="1">
            <a:spLocks noGrp="1"/>
          </p:cNvSpPr>
          <p:nvPr>
            <p:ph type="body" idx="1"/>
          </p:nvPr>
        </p:nvSpPr>
        <p:spPr>
          <a:xfrm>
            <a:off x="1280469" y="1281797"/>
            <a:ext cx="1698904" cy="674183"/>
          </a:xfrm>
          <a:prstGeom prst="rect">
            <a:avLst/>
          </a:prstGeom>
          <a:noFill/>
          <a:ln>
            <a:noFill/>
          </a:ln>
        </p:spPr>
        <p:txBody>
          <a:bodyPr spcFirstLastPara="1" wrap="square" lIns="91425" tIns="45700" rIns="91425" bIns="45700" anchor="t" anchorCtr="0">
            <a:normAutofit/>
          </a:bodyPr>
          <a:lstStyle/>
          <a:p>
            <a:pPr marL="50800" lvl="0" indent="0" algn="ctr" rtl="0">
              <a:lnSpc>
                <a:spcPct val="90000"/>
              </a:lnSpc>
              <a:spcBef>
                <a:spcPts val="1000"/>
              </a:spcBef>
              <a:spcAft>
                <a:spcPts val="0"/>
              </a:spcAft>
              <a:buSzPts val="2800"/>
              <a:buNone/>
            </a:pPr>
            <a:r>
              <a:rPr lang="en-US"/>
              <a:t>1</a:t>
            </a:r>
            <a:endParaRPr/>
          </a:p>
        </p:txBody>
      </p:sp>
      <p:sp>
        <p:nvSpPr>
          <p:cNvPr id="896" name="Google Shape;896;p54"/>
          <p:cNvSpPr txBox="1">
            <a:spLocks noGrp="1"/>
          </p:cNvSpPr>
          <p:nvPr>
            <p:ph type="body" idx="2"/>
          </p:nvPr>
        </p:nvSpPr>
        <p:spPr>
          <a:xfrm>
            <a:off x="3012031" y="571937"/>
            <a:ext cx="12323689" cy="1424965"/>
          </a:xfrm>
          <a:prstGeom prst="rect">
            <a:avLst/>
          </a:prstGeom>
          <a:noFill/>
          <a:ln>
            <a:noFill/>
          </a:ln>
        </p:spPr>
        <p:txBody>
          <a:bodyPr spcFirstLastPara="1" wrap="square" lIns="91425" tIns="45700" rIns="91425" bIns="45700" anchor="ctr" anchorCtr="0">
            <a:normAutofit/>
          </a:bodyPr>
          <a:lstStyle/>
          <a:p>
            <a:pPr marL="50800" lvl="0" indent="0" algn="l" rtl="0">
              <a:lnSpc>
                <a:spcPct val="90000"/>
              </a:lnSpc>
              <a:spcBef>
                <a:spcPts val="1000"/>
              </a:spcBef>
              <a:spcAft>
                <a:spcPts val="0"/>
              </a:spcAft>
              <a:buSzPts val="2800"/>
              <a:buNone/>
            </a:pPr>
            <a:r>
              <a:rPr lang="en-US"/>
              <a:t>If a method is not returning any value, what will be its return type?</a:t>
            </a:r>
            <a:endParaRPr/>
          </a:p>
        </p:txBody>
      </p:sp>
      <p:sp>
        <p:nvSpPr>
          <p:cNvPr id="897" name="Google Shape;897;p54"/>
          <p:cNvSpPr txBox="1">
            <a:spLocks noGrp="1"/>
          </p:cNvSpPr>
          <p:nvPr>
            <p:ph type="body" idx="3"/>
          </p:nvPr>
        </p:nvSpPr>
        <p:spPr>
          <a:xfrm>
            <a:off x="670033" y="7935120"/>
            <a:ext cx="15194414" cy="998670"/>
          </a:xfrm>
          <a:prstGeom prst="rect">
            <a:avLst/>
          </a:prstGeom>
          <a:noFill/>
          <a:ln>
            <a:noFill/>
          </a:ln>
        </p:spPr>
        <p:txBody>
          <a:bodyPr spcFirstLastPara="1" wrap="square" lIns="91425" tIns="45700" rIns="91425" bIns="45700" anchor="t" anchorCtr="0">
            <a:normAutofit/>
          </a:bodyPr>
          <a:lstStyle/>
          <a:p>
            <a:pPr marL="50800" lvl="0" indent="0" algn="l" rtl="0">
              <a:lnSpc>
                <a:spcPct val="90000"/>
              </a:lnSpc>
              <a:spcBef>
                <a:spcPts val="1000"/>
              </a:spcBef>
              <a:spcAft>
                <a:spcPts val="0"/>
              </a:spcAft>
              <a:buSzPts val="2800"/>
              <a:buNone/>
            </a:pPr>
            <a:r>
              <a:rPr lang="en-US"/>
              <a:t>If a method is not returning anything, its return type must be void.</a:t>
            </a:r>
            <a:endParaRPr/>
          </a:p>
        </p:txBody>
      </p:sp>
      <p:sp>
        <p:nvSpPr>
          <p:cNvPr id="898" name="Google Shape;898;p54"/>
          <p:cNvSpPr txBox="1">
            <a:spLocks noGrp="1"/>
          </p:cNvSpPr>
          <p:nvPr>
            <p:ph type="body" idx="4"/>
          </p:nvPr>
        </p:nvSpPr>
        <p:spPr>
          <a:xfrm>
            <a:off x="3346904" y="7368182"/>
            <a:ext cx="9022188" cy="400110"/>
          </a:xfrm>
          <a:prstGeom prst="rect">
            <a:avLst/>
          </a:prstGeom>
          <a:noFill/>
          <a:ln>
            <a:noFill/>
          </a:ln>
        </p:spPr>
        <p:txBody>
          <a:bodyPr spcFirstLastPara="1" wrap="square" lIns="91425" tIns="0" rIns="91425" bIns="0" anchor="b" anchorCtr="0">
            <a:noAutofit/>
          </a:bodyPr>
          <a:lstStyle/>
          <a:p>
            <a:pPr marL="50800" lvl="0" indent="0" algn="l" rtl="0">
              <a:lnSpc>
                <a:spcPct val="90000"/>
              </a:lnSpc>
              <a:spcBef>
                <a:spcPts val="1000"/>
              </a:spcBef>
              <a:spcAft>
                <a:spcPts val="0"/>
              </a:spcAft>
              <a:buSzPts val="2800"/>
              <a:buNone/>
            </a:pPr>
            <a:r>
              <a:rPr lang="en-US"/>
              <a:t>A. void</a:t>
            </a:r>
            <a:endParaRPr/>
          </a:p>
        </p:txBody>
      </p:sp>
      <p:sp>
        <p:nvSpPr>
          <p:cNvPr id="899" name="Google Shape;899;p54"/>
          <p:cNvSpPr txBox="1">
            <a:spLocks noGrp="1"/>
          </p:cNvSpPr>
          <p:nvPr>
            <p:ph type="body" idx="5"/>
          </p:nvPr>
        </p:nvSpPr>
        <p:spPr>
          <a:xfrm>
            <a:off x="2329744" y="2788417"/>
            <a:ext cx="11250640" cy="701711"/>
          </a:xfrm>
          <a:prstGeom prst="rect">
            <a:avLst/>
          </a:prstGeom>
          <a:noFill/>
          <a:ln>
            <a:noFill/>
          </a:ln>
        </p:spPr>
        <p:txBody>
          <a:bodyPr spcFirstLastPara="1" wrap="square" lIns="91425" tIns="0" rIns="91425" bIns="0" anchor="t" anchorCtr="0">
            <a:normAutofit/>
          </a:bodyPr>
          <a:lstStyle/>
          <a:p>
            <a:pPr marL="50800" lvl="0" indent="0" algn="l" rtl="0">
              <a:lnSpc>
                <a:spcPct val="90000"/>
              </a:lnSpc>
              <a:spcBef>
                <a:spcPts val="1000"/>
              </a:spcBef>
              <a:spcAft>
                <a:spcPts val="0"/>
              </a:spcAft>
              <a:buSzPts val="2800"/>
              <a:buNone/>
            </a:pPr>
            <a:r>
              <a:rPr lang="en-US">
                <a:solidFill>
                  <a:srgbClr val="333333"/>
                </a:solidFill>
              </a:rPr>
              <a:t>void</a:t>
            </a:r>
            <a:endParaRPr/>
          </a:p>
        </p:txBody>
      </p:sp>
      <p:sp>
        <p:nvSpPr>
          <p:cNvPr id="900" name="Google Shape;900;p54"/>
          <p:cNvSpPr txBox="1">
            <a:spLocks noGrp="1"/>
          </p:cNvSpPr>
          <p:nvPr>
            <p:ph type="body" idx="6"/>
          </p:nvPr>
        </p:nvSpPr>
        <p:spPr>
          <a:xfrm>
            <a:off x="2329744" y="3609022"/>
            <a:ext cx="11250640" cy="701711"/>
          </a:xfrm>
          <a:prstGeom prst="rect">
            <a:avLst/>
          </a:prstGeom>
          <a:noFill/>
          <a:ln>
            <a:noFill/>
          </a:ln>
        </p:spPr>
        <p:txBody>
          <a:bodyPr spcFirstLastPara="1" wrap="square" lIns="91425" tIns="0" rIns="91425" bIns="0" anchor="t" anchorCtr="0">
            <a:normAutofit/>
          </a:bodyPr>
          <a:lstStyle/>
          <a:p>
            <a:pPr marL="50800" lvl="0" indent="0" algn="l" rtl="0">
              <a:lnSpc>
                <a:spcPct val="90000"/>
              </a:lnSpc>
              <a:spcBef>
                <a:spcPts val="1000"/>
              </a:spcBef>
              <a:spcAft>
                <a:spcPts val="0"/>
              </a:spcAft>
              <a:buSzPts val="2800"/>
              <a:buNone/>
            </a:pPr>
            <a:r>
              <a:rPr lang="en-US"/>
              <a:t>int</a:t>
            </a:r>
            <a:endParaRPr/>
          </a:p>
        </p:txBody>
      </p:sp>
      <p:sp>
        <p:nvSpPr>
          <p:cNvPr id="901" name="Google Shape;901;p54"/>
          <p:cNvSpPr txBox="1">
            <a:spLocks noGrp="1"/>
          </p:cNvSpPr>
          <p:nvPr>
            <p:ph type="body" idx="7"/>
          </p:nvPr>
        </p:nvSpPr>
        <p:spPr>
          <a:xfrm>
            <a:off x="2329744" y="4429627"/>
            <a:ext cx="11250640" cy="701711"/>
          </a:xfrm>
          <a:prstGeom prst="rect">
            <a:avLst/>
          </a:prstGeom>
          <a:noFill/>
          <a:ln>
            <a:noFill/>
          </a:ln>
        </p:spPr>
        <p:txBody>
          <a:bodyPr spcFirstLastPara="1" wrap="square" lIns="91425" tIns="0" rIns="91425" bIns="0" anchor="t" anchorCtr="0">
            <a:normAutofit/>
          </a:bodyPr>
          <a:lstStyle/>
          <a:p>
            <a:pPr marL="50800" lvl="0" indent="0" algn="l" rtl="0">
              <a:lnSpc>
                <a:spcPct val="90000"/>
              </a:lnSpc>
              <a:spcBef>
                <a:spcPts val="1000"/>
              </a:spcBef>
              <a:spcAft>
                <a:spcPts val="0"/>
              </a:spcAft>
              <a:buSzPts val="2800"/>
              <a:buNone/>
            </a:pPr>
            <a:r>
              <a:rPr lang="en-US"/>
              <a:t>float</a:t>
            </a:r>
            <a:endParaRPr/>
          </a:p>
        </p:txBody>
      </p:sp>
      <p:sp>
        <p:nvSpPr>
          <p:cNvPr id="902" name="Google Shape;902;p54"/>
          <p:cNvSpPr txBox="1">
            <a:spLocks noGrp="1"/>
          </p:cNvSpPr>
          <p:nvPr>
            <p:ph type="body" idx="8"/>
          </p:nvPr>
        </p:nvSpPr>
        <p:spPr>
          <a:xfrm>
            <a:off x="2329744" y="5250232"/>
            <a:ext cx="11250640" cy="701711"/>
          </a:xfrm>
          <a:prstGeom prst="rect">
            <a:avLst/>
          </a:prstGeom>
          <a:noFill/>
          <a:ln>
            <a:noFill/>
          </a:ln>
        </p:spPr>
        <p:txBody>
          <a:bodyPr spcFirstLastPara="1" wrap="square" lIns="91425" tIns="0" rIns="91425" bIns="0" anchor="t" anchorCtr="0">
            <a:normAutofit/>
          </a:bodyPr>
          <a:lstStyle/>
          <a:p>
            <a:pPr marL="50800" lvl="0" indent="0" algn="l" rtl="0">
              <a:lnSpc>
                <a:spcPct val="90000"/>
              </a:lnSpc>
              <a:spcBef>
                <a:spcPts val="1000"/>
              </a:spcBef>
              <a:spcAft>
                <a:spcPts val="0"/>
              </a:spcAft>
              <a:buSzPts val="2800"/>
              <a:buNone/>
            </a:pPr>
            <a:r>
              <a:rPr lang="en-US"/>
              <a:t>double</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906"/>
        <p:cNvGrpSpPr/>
        <p:nvPr/>
      </p:nvGrpSpPr>
      <p:grpSpPr>
        <a:xfrm>
          <a:off x="0" y="0"/>
          <a:ext cx="0" cy="0"/>
          <a:chOff x="0" y="0"/>
          <a:chExt cx="0" cy="0"/>
        </a:xfrm>
      </p:grpSpPr>
      <p:sp>
        <p:nvSpPr>
          <p:cNvPr id="907" name="Google Shape;907;p55"/>
          <p:cNvSpPr txBox="1">
            <a:spLocks noGrp="1"/>
          </p:cNvSpPr>
          <p:nvPr>
            <p:ph type="body" idx="1"/>
          </p:nvPr>
        </p:nvSpPr>
        <p:spPr>
          <a:xfrm>
            <a:off x="1280469" y="1281797"/>
            <a:ext cx="1698904" cy="674183"/>
          </a:xfrm>
          <a:prstGeom prst="rect">
            <a:avLst/>
          </a:prstGeom>
          <a:noFill/>
          <a:ln>
            <a:noFill/>
          </a:ln>
        </p:spPr>
        <p:txBody>
          <a:bodyPr spcFirstLastPara="1" wrap="square" lIns="91425" tIns="45700" rIns="91425" bIns="45700" anchor="t" anchorCtr="0">
            <a:normAutofit/>
          </a:bodyPr>
          <a:lstStyle/>
          <a:p>
            <a:pPr marL="50800" lvl="0" indent="0" algn="ctr" rtl="0">
              <a:lnSpc>
                <a:spcPct val="90000"/>
              </a:lnSpc>
              <a:spcBef>
                <a:spcPts val="1000"/>
              </a:spcBef>
              <a:spcAft>
                <a:spcPts val="0"/>
              </a:spcAft>
              <a:buSzPts val="2800"/>
              <a:buNone/>
            </a:pPr>
            <a:r>
              <a:rPr lang="en-US"/>
              <a:t>2</a:t>
            </a:r>
            <a:endParaRPr/>
          </a:p>
        </p:txBody>
      </p:sp>
      <p:sp>
        <p:nvSpPr>
          <p:cNvPr id="908" name="Google Shape;908;p55"/>
          <p:cNvSpPr txBox="1">
            <a:spLocks noGrp="1"/>
          </p:cNvSpPr>
          <p:nvPr>
            <p:ph type="body" idx="2"/>
          </p:nvPr>
        </p:nvSpPr>
        <p:spPr>
          <a:xfrm>
            <a:off x="3012031" y="571937"/>
            <a:ext cx="12323689" cy="1424965"/>
          </a:xfrm>
          <a:prstGeom prst="rect">
            <a:avLst/>
          </a:prstGeom>
          <a:noFill/>
          <a:ln>
            <a:noFill/>
          </a:ln>
        </p:spPr>
        <p:txBody>
          <a:bodyPr spcFirstLastPara="1" wrap="square" lIns="91425" tIns="45700" rIns="91425" bIns="45700" anchor="ctr" anchorCtr="0">
            <a:normAutofit/>
          </a:bodyPr>
          <a:lstStyle/>
          <a:p>
            <a:pPr marL="50800" lvl="0" indent="0" algn="l" rtl="0">
              <a:lnSpc>
                <a:spcPct val="90000"/>
              </a:lnSpc>
              <a:spcBef>
                <a:spcPts val="1000"/>
              </a:spcBef>
              <a:spcAft>
                <a:spcPts val="0"/>
              </a:spcAft>
              <a:buSzPts val="2800"/>
              <a:buNone/>
            </a:pPr>
            <a:r>
              <a:rPr lang="en-US"/>
              <a:t>Which of the following is NOT a class of java.util.regex?</a:t>
            </a:r>
            <a:endParaRPr/>
          </a:p>
        </p:txBody>
      </p:sp>
      <p:sp>
        <p:nvSpPr>
          <p:cNvPr id="909" name="Google Shape;909;p55"/>
          <p:cNvSpPr txBox="1">
            <a:spLocks noGrp="1"/>
          </p:cNvSpPr>
          <p:nvPr>
            <p:ph type="body" idx="3"/>
          </p:nvPr>
        </p:nvSpPr>
        <p:spPr>
          <a:xfrm>
            <a:off x="2329744" y="2788417"/>
            <a:ext cx="11250640" cy="701711"/>
          </a:xfrm>
          <a:prstGeom prst="rect">
            <a:avLst/>
          </a:prstGeom>
          <a:noFill/>
          <a:ln>
            <a:noFill/>
          </a:ln>
        </p:spPr>
        <p:txBody>
          <a:bodyPr spcFirstLastPara="1" wrap="square" lIns="91425" tIns="0" rIns="91425" bIns="0" anchor="t" anchorCtr="0">
            <a:normAutofit/>
          </a:bodyPr>
          <a:lstStyle/>
          <a:p>
            <a:pPr marL="50800" lvl="0" indent="0" algn="l" rtl="0">
              <a:lnSpc>
                <a:spcPct val="90000"/>
              </a:lnSpc>
              <a:spcBef>
                <a:spcPts val="1000"/>
              </a:spcBef>
              <a:spcAft>
                <a:spcPts val="0"/>
              </a:spcAft>
              <a:buSzPts val="2800"/>
              <a:buNone/>
            </a:pPr>
            <a:r>
              <a:rPr lang="en-US">
                <a:solidFill>
                  <a:srgbClr val="333333"/>
                </a:solidFill>
              </a:rPr>
              <a:t>Matcher Class</a:t>
            </a:r>
            <a:endParaRPr/>
          </a:p>
        </p:txBody>
      </p:sp>
      <p:sp>
        <p:nvSpPr>
          <p:cNvPr id="910" name="Google Shape;910;p55"/>
          <p:cNvSpPr txBox="1">
            <a:spLocks noGrp="1"/>
          </p:cNvSpPr>
          <p:nvPr>
            <p:ph type="body" idx="4"/>
          </p:nvPr>
        </p:nvSpPr>
        <p:spPr>
          <a:xfrm>
            <a:off x="2329744" y="3609022"/>
            <a:ext cx="11250640" cy="701711"/>
          </a:xfrm>
          <a:prstGeom prst="rect">
            <a:avLst/>
          </a:prstGeom>
          <a:noFill/>
          <a:ln>
            <a:noFill/>
          </a:ln>
        </p:spPr>
        <p:txBody>
          <a:bodyPr spcFirstLastPara="1" wrap="square" lIns="91425" tIns="0" rIns="91425" bIns="0" anchor="t" anchorCtr="0">
            <a:normAutofit/>
          </a:bodyPr>
          <a:lstStyle/>
          <a:p>
            <a:pPr marL="50800" lvl="0" indent="0" algn="l" rtl="0">
              <a:lnSpc>
                <a:spcPct val="90000"/>
              </a:lnSpc>
              <a:spcBef>
                <a:spcPts val="1000"/>
              </a:spcBef>
              <a:spcAft>
                <a:spcPts val="0"/>
              </a:spcAft>
              <a:buSzPts val="2800"/>
              <a:buNone/>
            </a:pPr>
            <a:r>
              <a:rPr lang="en-US"/>
              <a:t>Pattern Class</a:t>
            </a:r>
            <a:endParaRPr/>
          </a:p>
        </p:txBody>
      </p:sp>
      <p:sp>
        <p:nvSpPr>
          <p:cNvPr id="911" name="Google Shape;911;p55"/>
          <p:cNvSpPr txBox="1">
            <a:spLocks noGrp="1"/>
          </p:cNvSpPr>
          <p:nvPr>
            <p:ph type="body" idx="5"/>
          </p:nvPr>
        </p:nvSpPr>
        <p:spPr>
          <a:xfrm>
            <a:off x="2329744" y="4429627"/>
            <a:ext cx="11250640" cy="701711"/>
          </a:xfrm>
          <a:prstGeom prst="rect">
            <a:avLst/>
          </a:prstGeom>
          <a:noFill/>
          <a:ln>
            <a:noFill/>
          </a:ln>
        </p:spPr>
        <p:txBody>
          <a:bodyPr spcFirstLastPara="1" wrap="square" lIns="91425" tIns="0" rIns="91425" bIns="0" anchor="t" anchorCtr="0">
            <a:normAutofit/>
          </a:bodyPr>
          <a:lstStyle/>
          <a:p>
            <a:pPr marL="50800" lvl="0" indent="0" algn="l" rtl="0">
              <a:lnSpc>
                <a:spcPct val="90000"/>
              </a:lnSpc>
              <a:spcBef>
                <a:spcPts val="1000"/>
              </a:spcBef>
              <a:spcAft>
                <a:spcPts val="0"/>
              </a:spcAft>
              <a:buSzPts val="2800"/>
              <a:buNone/>
            </a:pPr>
            <a:r>
              <a:rPr lang="en-US"/>
              <a:t>PatternSyntaxException</a:t>
            </a:r>
            <a:endParaRPr/>
          </a:p>
        </p:txBody>
      </p:sp>
      <p:sp>
        <p:nvSpPr>
          <p:cNvPr id="912" name="Google Shape;912;p55"/>
          <p:cNvSpPr txBox="1">
            <a:spLocks noGrp="1"/>
          </p:cNvSpPr>
          <p:nvPr>
            <p:ph type="body" idx="6"/>
          </p:nvPr>
        </p:nvSpPr>
        <p:spPr>
          <a:xfrm>
            <a:off x="2329744" y="5250232"/>
            <a:ext cx="11250640" cy="701711"/>
          </a:xfrm>
          <a:prstGeom prst="rect">
            <a:avLst/>
          </a:prstGeom>
          <a:noFill/>
          <a:ln>
            <a:noFill/>
          </a:ln>
        </p:spPr>
        <p:txBody>
          <a:bodyPr spcFirstLastPara="1" wrap="square" lIns="91425" tIns="0" rIns="91425" bIns="0" anchor="t" anchorCtr="0">
            <a:normAutofit/>
          </a:bodyPr>
          <a:lstStyle/>
          <a:p>
            <a:pPr marL="50800" lvl="0" indent="0" algn="l" rtl="0">
              <a:lnSpc>
                <a:spcPct val="90000"/>
              </a:lnSpc>
              <a:spcBef>
                <a:spcPts val="1000"/>
              </a:spcBef>
              <a:spcAft>
                <a:spcPts val="0"/>
              </a:spcAft>
              <a:buSzPts val="2800"/>
              <a:buNone/>
            </a:pPr>
            <a:r>
              <a:rPr lang="en-US"/>
              <a:t>Regex Class</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916"/>
        <p:cNvGrpSpPr/>
        <p:nvPr/>
      </p:nvGrpSpPr>
      <p:grpSpPr>
        <a:xfrm>
          <a:off x="0" y="0"/>
          <a:ext cx="0" cy="0"/>
          <a:chOff x="0" y="0"/>
          <a:chExt cx="0" cy="0"/>
        </a:xfrm>
      </p:grpSpPr>
      <p:sp>
        <p:nvSpPr>
          <p:cNvPr id="917" name="Google Shape;917;p56"/>
          <p:cNvSpPr txBox="1">
            <a:spLocks noGrp="1"/>
          </p:cNvSpPr>
          <p:nvPr>
            <p:ph type="body" idx="1"/>
          </p:nvPr>
        </p:nvSpPr>
        <p:spPr>
          <a:xfrm>
            <a:off x="1280469" y="1281797"/>
            <a:ext cx="1698904" cy="674183"/>
          </a:xfrm>
          <a:prstGeom prst="rect">
            <a:avLst/>
          </a:prstGeom>
          <a:noFill/>
          <a:ln>
            <a:noFill/>
          </a:ln>
        </p:spPr>
        <p:txBody>
          <a:bodyPr spcFirstLastPara="1" wrap="square" lIns="91425" tIns="45700" rIns="91425" bIns="45700" anchor="t" anchorCtr="0">
            <a:normAutofit/>
          </a:bodyPr>
          <a:lstStyle/>
          <a:p>
            <a:pPr marL="50800" lvl="0" indent="0" algn="ctr" rtl="0">
              <a:lnSpc>
                <a:spcPct val="90000"/>
              </a:lnSpc>
              <a:spcBef>
                <a:spcPts val="1000"/>
              </a:spcBef>
              <a:spcAft>
                <a:spcPts val="0"/>
              </a:spcAft>
              <a:buSzPts val="2800"/>
              <a:buNone/>
            </a:pPr>
            <a:r>
              <a:rPr lang="en-US"/>
              <a:t>2</a:t>
            </a:r>
            <a:endParaRPr/>
          </a:p>
        </p:txBody>
      </p:sp>
      <p:sp>
        <p:nvSpPr>
          <p:cNvPr id="918" name="Google Shape;918;p56"/>
          <p:cNvSpPr txBox="1">
            <a:spLocks noGrp="1"/>
          </p:cNvSpPr>
          <p:nvPr>
            <p:ph type="body" idx="2"/>
          </p:nvPr>
        </p:nvSpPr>
        <p:spPr>
          <a:xfrm>
            <a:off x="3012031" y="571937"/>
            <a:ext cx="12323689" cy="1424965"/>
          </a:xfrm>
          <a:prstGeom prst="rect">
            <a:avLst/>
          </a:prstGeom>
          <a:noFill/>
          <a:ln>
            <a:noFill/>
          </a:ln>
        </p:spPr>
        <p:txBody>
          <a:bodyPr spcFirstLastPara="1" wrap="square" lIns="91425" tIns="45700" rIns="91425" bIns="45700" anchor="ctr" anchorCtr="0">
            <a:normAutofit/>
          </a:bodyPr>
          <a:lstStyle/>
          <a:p>
            <a:pPr marL="50800" lvl="0" indent="0" algn="l" rtl="0">
              <a:lnSpc>
                <a:spcPct val="90000"/>
              </a:lnSpc>
              <a:spcBef>
                <a:spcPts val="1000"/>
              </a:spcBef>
              <a:spcAft>
                <a:spcPts val="0"/>
              </a:spcAft>
              <a:buSzPts val="2800"/>
              <a:buNone/>
            </a:pPr>
            <a:r>
              <a:rPr lang="en-US"/>
              <a:t>Which of the following is NOT a class of java.util.regex?</a:t>
            </a:r>
            <a:endParaRPr/>
          </a:p>
        </p:txBody>
      </p:sp>
      <p:sp>
        <p:nvSpPr>
          <p:cNvPr id="919" name="Google Shape;919;p56"/>
          <p:cNvSpPr txBox="1">
            <a:spLocks noGrp="1"/>
          </p:cNvSpPr>
          <p:nvPr>
            <p:ph type="body" idx="3"/>
          </p:nvPr>
        </p:nvSpPr>
        <p:spPr>
          <a:xfrm>
            <a:off x="670033" y="7935120"/>
            <a:ext cx="15194414" cy="998670"/>
          </a:xfrm>
          <a:prstGeom prst="rect">
            <a:avLst/>
          </a:prstGeom>
          <a:noFill/>
          <a:ln>
            <a:noFill/>
          </a:ln>
        </p:spPr>
        <p:txBody>
          <a:bodyPr spcFirstLastPara="1" wrap="square" lIns="91425" tIns="45700" rIns="91425" bIns="45700" anchor="t" anchorCtr="0">
            <a:normAutofit/>
          </a:bodyPr>
          <a:lstStyle/>
          <a:p>
            <a:pPr marL="50800" lvl="0" indent="0" algn="l" rtl="0">
              <a:lnSpc>
                <a:spcPct val="90000"/>
              </a:lnSpc>
              <a:spcBef>
                <a:spcPts val="1000"/>
              </a:spcBef>
              <a:spcAft>
                <a:spcPts val="0"/>
              </a:spcAft>
              <a:buSzPts val="2800"/>
              <a:buNone/>
            </a:pPr>
            <a:r>
              <a:rPr lang="en-US"/>
              <a:t>The java.util.regex has three classes: Pattern class, Matcher class, and PatternSyntaxException class.</a:t>
            </a:r>
            <a:endParaRPr/>
          </a:p>
          <a:p>
            <a:pPr marL="50800" lvl="0" indent="0" algn="l" rtl="0">
              <a:lnSpc>
                <a:spcPct val="90000"/>
              </a:lnSpc>
              <a:spcBef>
                <a:spcPts val="1000"/>
              </a:spcBef>
              <a:spcAft>
                <a:spcPts val="0"/>
              </a:spcAft>
              <a:buSzPts val="2800"/>
              <a:buNone/>
            </a:pPr>
            <a:endParaRPr/>
          </a:p>
        </p:txBody>
      </p:sp>
      <p:sp>
        <p:nvSpPr>
          <p:cNvPr id="920" name="Google Shape;920;p56"/>
          <p:cNvSpPr txBox="1">
            <a:spLocks noGrp="1"/>
          </p:cNvSpPr>
          <p:nvPr>
            <p:ph type="body" idx="4"/>
          </p:nvPr>
        </p:nvSpPr>
        <p:spPr>
          <a:xfrm>
            <a:off x="3346904" y="7368182"/>
            <a:ext cx="9022188" cy="400110"/>
          </a:xfrm>
          <a:prstGeom prst="rect">
            <a:avLst/>
          </a:prstGeom>
          <a:noFill/>
          <a:ln>
            <a:noFill/>
          </a:ln>
        </p:spPr>
        <p:txBody>
          <a:bodyPr spcFirstLastPara="1" wrap="square" lIns="91425" tIns="0" rIns="91425" bIns="0" anchor="b" anchorCtr="0">
            <a:noAutofit/>
          </a:bodyPr>
          <a:lstStyle/>
          <a:p>
            <a:pPr marL="50800" lvl="0" indent="0" algn="l" rtl="0">
              <a:lnSpc>
                <a:spcPct val="90000"/>
              </a:lnSpc>
              <a:spcBef>
                <a:spcPts val="1000"/>
              </a:spcBef>
              <a:spcAft>
                <a:spcPts val="0"/>
              </a:spcAft>
              <a:buSzPts val="2800"/>
              <a:buNone/>
            </a:pPr>
            <a:r>
              <a:rPr lang="en-US"/>
              <a:t>D. Regex Class</a:t>
            </a:r>
            <a:endParaRPr/>
          </a:p>
        </p:txBody>
      </p:sp>
      <p:sp>
        <p:nvSpPr>
          <p:cNvPr id="921" name="Google Shape;921;p56"/>
          <p:cNvSpPr txBox="1">
            <a:spLocks noGrp="1"/>
          </p:cNvSpPr>
          <p:nvPr>
            <p:ph type="body" idx="5"/>
          </p:nvPr>
        </p:nvSpPr>
        <p:spPr>
          <a:xfrm>
            <a:off x="2329744" y="2788417"/>
            <a:ext cx="11250640" cy="701711"/>
          </a:xfrm>
          <a:prstGeom prst="rect">
            <a:avLst/>
          </a:prstGeom>
          <a:noFill/>
          <a:ln>
            <a:noFill/>
          </a:ln>
        </p:spPr>
        <p:txBody>
          <a:bodyPr spcFirstLastPara="1" wrap="square" lIns="91425" tIns="0" rIns="91425" bIns="0" anchor="t" anchorCtr="0">
            <a:normAutofit/>
          </a:bodyPr>
          <a:lstStyle/>
          <a:p>
            <a:pPr marL="50800" lvl="0" indent="0" algn="l" rtl="0">
              <a:lnSpc>
                <a:spcPct val="90000"/>
              </a:lnSpc>
              <a:spcBef>
                <a:spcPts val="1000"/>
              </a:spcBef>
              <a:spcAft>
                <a:spcPts val="0"/>
              </a:spcAft>
              <a:buSzPts val="2800"/>
              <a:buNone/>
            </a:pPr>
            <a:r>
              <a:rPr lang="en-US">
                <a:solidFill>
                  <a:srgbClr val="333333"/>
                </a:solidFill>
              </a:rPr>
              <a:t>Matcher Class</a:t>
            </a:r>
            <a:endParaRPr/>
          </a:p>
        </p:txBody>
      </p:sp>
      <p:sp>
        <p:nvSpPr>
          <p:cNvPr id="922" name="Google Shape;922;p56"/>
          <p:cNvSpPr txBox="1">
            <a:spLocks noGrp="1"/>
          </p:cNvSpPr>
          <p:nvPr>
            <p:ph type="body" idx="6"/>
          </p:nvPr>
        </p:nvSpPr>
        <p:spPr>
          <a:xfrm>
            <a:off x="2329744" y="3609022"/>
            <a:ext cx="11250640" cy="701711"/>
          </a:xfrm>
          <a:prstGeom prst="rect">
            <a:avLst/>
          </a:prstGeom>
          <a:noFill/>
          <a:ln>
            <a:noFill/>
          </a:ln>
        </p:spPr>
        <p:txBody>
          <a:bodyPr spcFirstLastPara="1" wrap="square" lIns="91425" tIns="0" rIns="91425" bIns="0" anchor="t" anchorCtr="0">
            <a:normAutofit/>
          </a:bodyPr>
          <a:lstStyle/>
          <a:p>
            <a:pPr marL="50800" lvl="0" indent="0" algn="l" rtl="0">
              <a:lnSpc>
                <a:spcPct val="90000"/>
              </a:lnSpc>
              <a:spcBef>
                <a:spcPts val="1000"/>
              </a:spcBef>
              <a:spcAft>
                <a:spcPts val="0"/>
              </a:spcAft>
              <a:buSzPts val="2800"/>
              <a:buNone/>
            </a:pPr>
            <a:r>
              <a:rPr lang="en-US"/>
              <a:t>Pattern Class</a:t>
            </a:r>
            <a:endParaRPr/>
          </a:p>
        </p:txBody>
      </p:sp>
      <p:sp>
        <p:nvSpPr>
          <p:cNvPr id="923" name="Google Shape;923;p56"/>
          <p:cNvSpPr txBox="1">
            <a:spLocks noGrp="1"/>
          </p:cNvSpPr>
          <p:nvPr>
            <p:ph type="body" idx="7"/>
          </p:nvPr>
        </p:nvSpPr>
        <p:spPr>
          <a:xfrm>
            <a:off x="2329744" y="4429627"/>
            <a:ext cx="11250640" cy="701711"/>
          </a:xfrm>
          <a:prstGeom prst="rect">
            <a:avLst/>
          </a:prstGeom>
          <a:noFill/>
          <a:ln>
            <a:noFill/>
          </a:ln>
        </p:spPr>
        <p:txBody>
          <a:bodyPr spcFirstLastPara="1" wrap="square" lIns="91425" tIns="0" rIns="91425" bIns="0" anchor="t" anchorCtr="0">
            <a:normAutofit/>
          </a:bodyPr>
          <a:lstStyle/>
          <a:p>
            <a:pPr marL="50800" lvl="0" indent="0" algn="l" rtl="0">
              <a:lnSpc>
                <a:spcPct val="90000"/>
              </a:lnSpc>
              <a:spcBef>
                <a:spcPts val="1000"/>
              </a:spcBef>
              <a:spcAft>
                <a:spcPts val="0"/>
              </a:spcAft>
              <a:buSzPts val="2800"/>
              <a:buNone/>
            </a:pPr>
            <a:r>
              <a:rPr lang="en-US"/>
              <a:t>PatternSyntaxException</a:t>
            </a:r>
            <a:endParaRPr/>
          </a:p>
        </p:txBody>
      </p:sp>
      <p:sp>
        <p:nvSpPr>
          <p:cNvPr id="924" name="Google Shape;924;p56"/>
          <p:cNvSpPr txBox="1">
            <a:spLocks noGrp="1"/>
          </p:cNvSpPr>
          <p:nvPr>
            <p:ph type="body" idx="8"/>
          </p:nvPr>
        </p:nvSpPr>
        <p:spPr>
          <a:xfrm>
            <a:off x="2329744" y="5250232"/>
            <a:ext cx="11250640" cy="701711"/>
          </a:xfrm>
          <a:prstGeom prst="rect">
            <a:avLst/>
          </a:prstGeom>
          <a:noFill/>
          <a:ln>
            <a:noFill/>
          </a:ln>
        </p:spPr>
        <p:txBody>
          <a:bodyPr spcFirstLastPara="1" wrap="square" lIns="91425" tIns="0" rIns="91425" bIns="0" anchor="t" anchorCtr="0">
            <a:normAutofit/>
          </a:bodyPr>
          <a:lstStyle/>
          <a:p>
            <a:pPr marL="50800" lvl="0" indent="0" algn="l" rtl="0">
              <a:lnSpc>
                <a:spcPct val="90000"/>
              </a:lnSpc>
              <a:spcBef>
                <a:spcPts val="1000"/>
              </a:spcBef>
              <a:spcAft>
                <a:spcPts val="0"/>
              </a:spcAft>
              <a:buSzPts val="2800"/>
              <a:buNone/>
            </a:pPr>
            <a:r>
              <a:rPr lang="en-US"/>
              <a:t>Regex Class</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928"/>
        <p:cNvGrpSpPr/>
        <p:nvPr/>
      </p:nvGrpSpPr>
      <p:grpSpPr>
        <a:xfrm>
          <a:off x="0" y="0"/>
          <a:ext cx="0" cy="0"/>
          <a:chOff x="0" y="0"/>
          <a:chExt cx="0" cy="0"/>
        </a:xfrm>
      </p:grpSpPr>
      <p:sp>
        <p:nvSpPr>
          <p:cNvPr id="929" name="Google Shape;929;p57"/>
          <p:cNvSpPr txBox="1">
            <a:spLocks noGrp="1"/>
          </p:cNvSpPr>
          <p:nvPr>
            <p:ph type="body" idx="1"/>
          </p:nvPr>
        </p:nvSpPr>
        <p:spPr>
          <a:xfrm>
            <a:off x="1280469" y="1281797"/>
            <a:ext cx="1698904" cy="674183"/>
          </a:xfrm>
          <a:prstGeom prst="rect">
            <a:avLst/>
          </a:prstGeom>
          <a:noFill/>
          <a:ln>
            <a:noFill/>
          </a:ln>
        </p:spPr>
        <p:txBody>
          <a:bodyPr spcFirstLastPara="1" wrap="square" lIns="91425" tIns="45700" rIns="91425" bIns="45700" anchor="t" anchorCtr="0">
            <a:normAutofit/>
          </a:bodyPr>
          <a:lstStyle/>
          <a:p>
            <a:pPr marL="50800" lvl="0" indent="0" algn="ctr" rtl="0">
              <a:lnSpc>
                <a:spcPct val="90000"/>
              </a:lnSpc>
              <a:spcBef>
                <a:spcPts val="1000"/>
              </a:spcBef>
              <a:spcAft>
                <a:spcPts val="0"/>
              </a:spcAft>
              <a:buSzPts val="2800"/>
              <a:buNone/>
            </a:pPr>
            <a:r>
              <a:rPr lang="en-US"/>
              <a:t>3</a:t>
            </a:r>
            <a:endParaRPr/>
          </a:p>
        </p:txBody>
      </p:sp>
      <p:sp>
        <p:nvSpPr>
          <p:cNvPr id="930" name="Google Shape;930;p57"/>
          <p:cNvSpPr txBox="1">
            <a:spLocks noGrp="1"/>
          </p:cNvSpPr>
          <p:nvPr>
            <p:ph type="body" idx="2"/>
          </p:nvPr>
        </p:nvSpPr>
        <p:spPr>
          <a:xfrm>
            <a:off x="3012031" y="571937"/>
            <a:ext cx="12323689" cy="1424965"/>
          </a:xfrm>
          <a:prstGeom prst="rect">
            <a:avLst/>
          </a:prstGeom>
          <a:noFill/>
          <a:ln>
            <a:noFill/>
          </a:ln>
        </p:spPr>
        <p:txBody>
          <a:bodyPr spcFirstLastPara="1" wrap="square" lIns="91425" tIns="45700" rIns="91425" bIns="45700" anchor="ctr" anchorCtr="0">
            <a:normAutofit/>
          </a:bodyPr>
          <a:lstStyle/>
          <a:p>
            <a:pPr marL="50800" lvl="0" indent="0" algn="l" rtl="0">
              <a:lnSpc>
                <a:spcPct val="90000"/>
              </a:lnSpc>
              <a:spcBef>
                <a:spcPts val="1000"/>
              </a:spcBef>
              <a:spcAft>
                <a:spcPts val="0"/>
              </a:spcAft>
              <a:buSzPts val="2800"/>
              <a:buNone/>
            </a:pPr>
            <a:r>
              <a:rPr lang="en-US"/>
              <a:t>Which operator is used for string concatenation?</a:t>
            </a:r>
            <a:endParaRPr/>
          </a:p>
        </p:txBody>
      </p:sp>
      <p:sp>
        <p:nvSpPr>
          <p:cNvPr id="931" name="Google Shape;931;p57"/>
          <p:cNvSpPr txBox="1">
            <a:spLocks noGrp="1"/>
          </p:cNvSpPr>
          <p:nvPr>
            <p:ph type="body" idx="3"/>
          </p:nvPr>
        </p:nvSpPr>
        <p:spPr>
          <a:xfrm>
            <a:off x="2329744" y="2788417"/>
            <a:ext cx="11250640" cy="701711"/>
          </a:xfrm>
          <a:prstGeom prst="rect">
            <a:avLst/>
          </a:prstGeom>
          <a:noFill/>
          <a:ln>
            <a:noFill/>
          </a:ln>
        </p:spPr>
        <p:txBody>
          <a:bodyPr spcFirstLastPara="1" wrap="square" lIns="91425" tIns="0" rIns="91425" bIns="0" anchor="t" anchorCtr="0">
            <a:normAutofit/>
          </a:bodyPr>
          <a:lstStyle/>
          <a:p>
            <a:pPr marL="50800" lvl="0" indent="0" algn="l" rtl="0">
              <a:lnSpc>
                <a:spcPct val="90000"/>
              </a:lnSpc>
              <a:spcBef>
                <a:spcPts val="1000"/>
              </a:spcBef>
              <a:spcAft>
                <a:spcPts val="0"/>
              </a:spcAft>
              <a:buSzPts val="2800"/>
              <a:buNone/>
            </a:pPr>
            <a:r>
              <a:rPr lang="en-US">
                <a:solidFill>
                  <a:srgbClr val="333333"/>
                </a:solidFill>
              </a:rPr>
              <a:t>==</a:t>
            </a:r>
            <a:endParaRPr/>
          </a:p>
        </p:txBody>
      </p:sp>
      <p:sp>
        <p:nvSpPr>
          <p:cNvPr id="932" name="Google Shape;932;p57"/>
          <p:cNvSpPr txBox="1">
            <a:spLocks noGrp="1"/>
          </p:cNvSpPr>
          <p:nvPr>
            <p:ph type="body" idx="4"/>
          </p:nvPr>
        </p:nvSpPr>
        <p:spPr>
          <a:xfrm>
            <a:off x="2329744" y="3609022"/>
            <a:ext cx="11250640" cy="701711"/>
          </a:xfrm>
          <a:prstGeom prst="rect">
            <a:avLst/>
          </a:prstGeom>
          <a:noFill/>
          <a:ln>
            <a:noFill/>
          </a:ln>
        </p:spPr>
        <p:txBody>
          <a:bodyPr spcFirstLastPara="1" wrap="square" lIns="91425" tIns="0" rIns="91425" bIns="0" anchor="t" anchorCtr="0">
            <a:normAutofit/>
          </a:bodyPr>
          <a:lstStyle/>
          <a:p>
            <a:pPr marL="50800" lvl="0" indent="0" algn="l" rtl="0">
              <a:lnSpc>
                <a:spcPct val="90000"/>
              </a:lnSpc>
              <a:spcBef>
                <a:spcPts val="1000"/>
              </a:spcBef>
              <a:spcAft>
                <a:spcPts val="0"/>
              </a:spcAft>
              <a:buSzPts val="2800"/>
              <a:buNone/>
            </a:pPr>
            <a:r>
              <a:rPr lang="en-US"/>
              <a:t>+=</a:t>
            </a:r>
            <a:endParaRPr/>
          </a:p>
        </p:txBody>
      </p:sp>
      <p:sp>
        <p:nvSpPr>
          <p:cNvPr id="933" name="Google Shape;933;p57"/>
          <p:cNvSpPr txBox="1">
            <a:spLocks noGrp="1"/>
          </p:cNvSpPr>
          <p:nvPr>
            <p:ph type="body" idx="5"/>
          </p:nvPr>
        </p:nvSpPr>
        <p:spPr>
          <a:xfrm>
            <a:off x="2329744" y="4429627"/>
            <a:ext cx="11250640" cy="701711"/>
          </a:xfrm>
          <a:prstGeom prst="rect">
            <a:avLst/>
          </a:prstGeom>
          <a:noFill/>
          <a:ln>
            <a:noFill/>
          </a:ln>
        </p:spPr>
        <p:txBody>
          <a:bodyPr spcFirstLastPara="1" wrap="square" lIns="91425" tIns="0" rIns="91425" bIns="0" anchor="t" anchorCtr="0">
            <a:normAutofit/>
          </a:bodyPr>
          <a:lstStyle/>
          <a:p>
            <a:pPr marL="50800" lvl="0" indent="0" algn="l" rtl="0">
              <a:lnSpc>
                <a:spcPct val="90000"/>
              </a:lnSpc>
              <a:spcBef>
                <a:spcPts val="1000"/>
              </a:spcBef>
              <a:spcAft>
                <a:spcPts val="0"/>
              </a:spcAft>
              <a:buSzPts val="2800"/>
              <a:buNone/>
            </a:pPr>
            <a:r>
              <a:rPr lang="en-US"/>
              <a:t>+</a:t>
            </a:r>
            <a:endParaRPr/>
          </a:p>
        </p:txBody>
      </p:sp>
      <p:sp>
        <p:nvSpPr>
          <p:cNvPr id="934" name="Google Shape;934;p57"/>
          <p:cNvSpPr txBox="1">
            <a:spLocks noGrp="1"/>
          </p:cNvSpPr>
          <p:nvPr>
            <p:ph type="body" idx="6"/>
          </p:nvPr>
        </p:nvSpPr>
        <p:spPr>
          <a:xfrm>
            <a:off x="2329744" y="5250232"/>
            <a:ext cx="11250640" cy="701711"/>
          </a:xfrm>
          <a:prstGeom prst="rect">
            <a:avLst/>
          </a:prstGeom>
          <a:noFill/>
          <a:ln>
            <a:noFill/>
          </a:ln>
        </p:spPr>
        <p:txBody>
          <a:bodyPr spcFirstLastPara="1" wrap="square" lIns="91425" tIns="0" rIns="91425" bIns="0" anchor="t" anchorCtr="0">
            <a:normAutofit/>
          </a:bodyPr>
          <a:lstStyle/>
          <a:p>
            <a:pPr marL="50800" lvl="0" indent="0" algn="l" rtl="0">
              <a:lnSpc>
                <a:spcPct val="90000"/>
              </a:lnSpc>
              <a:spcBef>
                <a:spcPts val="1000"/>
              </a:spcBef>
              <a:spcAft>
                <a:spcPts val="0"/>
              </a:spcAft>
              <a:buSzPts val="2800"/>
              <a:buNone/>
            </a:pPr>
            <a:r>
              <a:rPr lang="en-US"/>
              <a:t>=&gt;</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938"/>
        <p:cNvGrpSpPr/>
        <p:nvPr/>
      </p:nvGrpSpPr>
      <p:grpSpPr>
        <a:xfrm>
          <a:off x="0" y="0"/>
          <a:ext cx="0" cy="0"/>
          <a:chOff x="0" y="0"/>
          <a:chExt cx="0" cy="0"/>
        </a:xfrm>
      </p:grpSpPr>
      <p:sp>
        <p:nvSpPr>
          <p:cNvPr id="939" name="Google Shape;939;p58"/>
          <p:cNvSpPr txBox="1">
            <a:spLocks noGrp="1"/>
          </p:cNvSpPr>
          <p:nvPr>
            <p:ph type="body" idx="1"/>
          </p:nvPr>
        </p:nvSpPr>
        <p:spPr>
          <a:xfrm>
            <a:off x="1280469" y="1281797"/>
            <a:ext cx="1698904" cy="674183"/>
          </a:xfrm>
          <a:prstGeom prst="rect">
            <a:avLst/>
          </a:prstGeom>
          <a:noFill/>
          <a:ln>
            <a:noFill/>
          </a:ln>
        </p:spPr>
        <p:txBody>
          <a:bodyPr spcFirstLastPara="1" wrap="square" lIns="91425" tIns="45700" rIns="91425" bIns="45700" anchor="t" anchorCtr="0">
            <a:normAutofit/>
          </a:bodyPr>
          <a:lstStyle/>
          <a:p>
            <a:pPr marL="50800" lvl="0" indent="0" algn="ctr" rtl="0">
              <a:lnSpc>
                <a:spcPct val="90000"/>
              </a:lnSpc>
              <a:spcBef>
                <a:spcPts val="1000"/>
              </a:spcBef>
              <a:spcAft>
                <a:spcPts val="0"/>
              </a:spcAft>
              <a:buSzPts val="2800"/>
              <a:buNone/>
            </a:pPr>
            <a:r>
              <a:rPr lang="en-US"/>
              <a:t>3</a:t>
            </a:r>
            <a:endParaRPr/>
          </a:p>
        </p:txBody>
      </p:sp>
      <p:sp>
        <p:nvSpPr>
          <p:cNvPr id="940" name="Google Shape;940;p58"/>
          <p:cNvSpPr txBox="1">
            <a:spLocks noGrp="1"/>
          </p:cNvSpPr>
          <p:nvPr>
            <p:ph type="body" idx="2"/>
          </p:nvPr>
        </p:nvSpPr>
        <p:spPr>
          <a:xfrm>
            <a:off x="3012031" y="571937"/>
            <a:ext cx="12323689" cy="1424965"/>
          </a:xfrm>
          <a:prstGeom prst="rect">
            <a:avLst/>
          </a:prstGeom>
          <a:noFill/>
          <a:ln>
            <a:noFill/>
          </a:ln>
        </p:spPr>
        <p:txBody>
          <a:bodyPr spcFirstLastPara="1" wrap="square" lIns="91425" tIns="45700" rIns="91425" bIns="45700" anchor="ctr" anchorCtr="0">
            <a:normAutofit/>
          </a:bodyPr>
          <a:lstStyle/>
          <a:p>
            <a:pPr marL="50800" lvl="0" indent="0" algn="l" rtl="0">
              <a:lnSpc>
                <a:spcPct val="90000"/>
              </a:lnSpc>
              <a:spcBef>
                <a:spcPts val="1000"/>
              </a:spcBef>
              <a:spcAft>
                <a:spcPts val="0"/>
              </a:spcAft>
              <a:buSzPts val="2800"/>
              <a:buNone/>
            </a:pPr>
            <a:r>
              <a:rPr lang="en-US"/>
              <a:t>Which operator is used for string concatenation?</a:t>
            </a:r>
            <a:endParaRPr/>
          </a:p>
        </p:txBody>
      </p:sp>
      <p:sp>
        <p:nvSpPr>
          <p:cNvPr id="941" name="Google Shape;941;p58"/>
          <p:cNvSpPr txBox="1">
            <a:spLocks noGrp="1"/>
          </p:cNvSpPr>
          <p:nvPr>
            <p:ph type="body" idx="3"/>
          </p:nvPr>
        </p:nvSpPr>
        <p:spPr>
          <a:xfrm>
            <a:off x="670033" y="7935120"/>
            <a:ext cx="15194414" cy="998670"/>
          </a:xfrm>
          <a:prstGeom prst="rect">
            <a:avLst/>
          </a:prstGeom>
          <a:noFill/>
          <a:ln>
            <a:noFill/>
          </a:ln>
        </p:spPr>
        <p:txBody>
          <a:bodyPr spcFirstLastPara="1" wrap="square" lIns="91425" tIns="45700" rIns="91425" bIns="45700" anchor="t" anchorCtr="0">
            <a:normAutofit/>
          </a:bodyPr>
          <a:lstStyle/>
          <a:p>
            <a:pPr marL="50800" lvl="0" indent="0" algn="l" rtl="0">
              <a:lnSpc>
                <a:spcPct val="90000"/>
              </a:lnSpc>
              <a:spcBef>
                <a:spcPts val="1000"/>
              </a:spcBef>
              <a:spcAft>
                <a:spcPts val="0"/>
              </a:spcAft>
              <a:buSzPts val="2800"/>
              <a:buNone/>
            </a:pPr>
            <a:r>
              <a:rPr lang="en-US"/>
              <a:t>“+” operator is used to concatenate two or more strings.</a:t>
            </a:r>
            <a:endParaRPr/>
          </a:p>
        </p:txBody>
      </p:sp>
      <p:sp>
        <p:nvSpPr>
          <p:cNvPr id="942" name="Google Shape;942;p58"/>
          <p:cNvSpPr txBox="1">
            <a:spLocks noGrp="1"/>
          </p:cNvSpPr>
          <p:nvPr>
            <p:ph type="body" idx="4"/>
          </p:nvPr>
        </p:nvSpPr>
        <p:spPr>
          <a:xfrm>
            <a:off x="3346904" y="7368182"/>
            <a:ext cx="9022188" cy="400110"/>
          </a:xfrm>
          <a:prstGeom prst="rect">
            <a:avLst/>
          </a:prstGeom>
          <a:noFill/>
          <a:ln>
            <a:noFill/>
          </a:ln>
        </p:spPr>
        <p:txBody>
          <a:bodyPr spcFirstLastPara="1" wrap="square" lIns="91425" tIns="0" rIns="91425" bIns="0" anchor="b" anchorCtr="0">
            <a:noAutofit/>
          </a:bodyPr>
          <a:lstStyle/>
          <a:p>
            <a:pPr marL="50800" lvl="0" indent="0" algn="l" rtl="0">
              <a:lnSpc>
                <a:spcPct val="90000"/>
              </a:lnSpc>
              <a:spcBef>
                <a:spcPts val="1000"/>
              </a:spcBef>
              <a:spcAft>
                <a:spcPts val="0"/>
              </a:spcAft>
              <a:buSzPts val="2800"/>
              <a:buNone/>
            </a:pPr>
            <a:r>
              <a:rPr lang="en-US"/>
              <a:t>C. +</a:t>
            </a:r>
            <a:endParaRPr/>
          </a:p>
        </p:txBody>
      </p:sp>
      <p:sp>
        <p:nvSpPr>
          <p:cNvPr id="943" name="Google Shape;943;p58"/>
          <p:cNvSpPr txBox="1">
            <a:spLocks noGrp="1"/>
          </p:cNvSpPr>
          <p:nvPr>
            <p:ph type="body" idx="5"/>
          </p:nvPr>
        </p:nvSpPr>
        <p:spPr>
          <a:xfrm>
            <a:off x="2329744" y="2788417"/>
            <a:ext cx="11250640" cy="701711"/>
          </a:xfrm>
          <a:prstGeom prst="rect">
            <a:avLst/>
          </a:prstGeom>
          <a:noFill/>
          <a:ln>
            <a:noFill/>
          </a:ln>
        </p:spPr>
        <p:txBody>
          <a:bodyPr spcFirstLastPara="1" wrap="square" lIns="91425" tIns="0" rIns="91425" bIns="0" anchor="t" anchorCtr="0">
            <a:normAutofit/>
          </a:bodyPr>
          <a:lstStyle/>
          <a:p>
            <a:pPr marL="50800" lvl="0" indent="0" algn="l" rtl="0">
              <a:lnSpc>
                <a:spcPct val="90000"/>
              </a:lnSpc>
              <a:spcBef>
                <a:spcPts val="1000"/>
              </a:spcBef>
              <a:spcAft>
                <a:spcPts val="0"/>
              </a:spcAft>
              <a:buSzPts val="2800"/>
              <a:buNone/>
            </a:pPr>
            <a:r>
              <a:rPr lang="en-US">
                <a:solidFill>
                  <a:srgbClr val="333333"/>
                </a:solidFill>
              </a:rPr>
              <a:t>==</a:t>
            </a:r>
            <a:endParaRPr/>
          </a:p>
        </p:txBody>
      </p:sp>
      <p:sp>
        <p:nvSpPr>
          <p:cNvPr id="944" name="Google Shape;944;p58"/>
          <p:cNvSpPr txBox="1">
            <a:spLocks noGrp="1"/>
          </p:cNvSpPr>
          <p:nvPr>
            <p:ph type="body" idx="6"/>
          </p:nvPr>
        </p:nvSpPr>
        <p:spPr>
          <a:xfrm>
            <a:off x="2329744" y="3609022"/>
            <a:ext cx="11250640" cy="701711"/>
          </a:xfrm>
          <a:prstGeom prst="rect">
            <a:avLst/>
          </a:prstGeom>
          <a:noFill/>
          <a:ln>
            <a:noFill/>
          </a:ln>
        </p:spPr>
        <p:txBody>
          <a:bodyPr spcFirstLastPara="1" wrap="square" lIns="91425" tIns="0" rIns="91425" bIns="0" anchor="t" anchorCtr="0">
            <a:normAutofit/>
          </a:bodyPr>
          <a:lstStyle/>
          <a:p>
            <a:pPr marL="50800" lvl="0" indent="0" algn="l" rtl="0">
              <a:lnSpc>
                <a:spcPct val="90000"/>
              </a:lnSpc>
              <a:spcBef>
                <a:spcPts val="1000"/>
              </a:spcBef>
              <a:spcAft>
                <a:spcPts val="0"/>
              </a:spcAft>
              <a:buSzPts val="2800"/>
              <a:buNone/>
            </a:pPr>
            <a:r>
              <a:rPr lang="en-US"/>
              <a:t>+=</a:t>
            </a:r>
            <a:endParaRPr/>
          </a:p>
        </p:txBody>
      </p:sp>
      <p:sp>
        <p:nvSpPr>
          <p:cNvPr id="945" name="Google Shape;945;p58"/>
          <p:cNvSpPr txBox="1">
            <a:spLocks noGrp="1"/>
          </p:cNvSpPr>
          <p:nvPr>
            <p:ph type="body" idx="7"/>
          </p:nvPr>
        </p:nvSpPr>
        <p:spPr>
          <a:xfrm>
            <a:off x="2329744" y="4429627"/>
            <a:ext cx="11250640" cy="701711"/>
          </a:xfrm>
          <a:prstGeom prst="rect">
            <a:avLst/>
          </a:prstGeom>
          <a:noFill/>
          <a:ln>
            <a:noFill/>
          </a:ln>
        </p:spPr>
        <p:txBody>
          <a:bodyPr spcFirstLastPara="1" wrap="square" lIns="91425" tIns="0" rIns="91425" bIns="0" anchor="t" anchorCtr="0">
            <a:normAutofit/>
          </a:bodyPr>
          <a:lstStyle/>
          <a:p>
            <a:pPr marL="50800" lvl="0" indent="0" algn="l" rtl="0">
              <a:lnSpc>
                <a:spcPct val="90000"/>
              </a:lnSpc>
              <a:spcBef>
                <a:spcPts val="1000"/>
              </a:spcBef>
              <a:spcAft>
                <a:spcPts val="0"/>
              </a:spcAft>
              <a:buSzPts val="2800"/>
              <a:buNone/>
            </a:pPr>
            <a:r>
              <a:rPr lang="en-US"/>
              <a:t>+</a:t>
            </a:r>
            <a:endParaRPr/>
          </a:p>
        </p:txBody>
      </p:sp>
      <p:sp>
        <p:nvSpPr>
          <p:cNvPr id="946" name="Google Shape;946;p58"/>
          <p:cNvSpPr txBox="1">
            <a:spLocks noGrp="1"/>
          </p:cNvSpPr>
          <p:nvPr>
            <p:ph type="body" idx="8"/>
          </p:nvPr>
        </p:nvSpPr>
        <p:spPr>
          <a:xfrm>
            <a:off x="2329744" y="5250232"/>
            <a:ext cx="11250640" cy="701711"/>
          </a:xfrm>
          <a:prstGeom prst="rect">
            <a:avLst/>
          </a:prstGeom>
          <a:noFill/>
          <a:ln>
            <a:noFill/>
          </a:ln>
        </p:spPr>
        <p:txBody>
          <a:bodyPr spcFirstLastPara="1" wrap="square" lIns="91425" tIns="0" rIns="91425" bIns="0" anchor="t" anchorCtr="0">
            <a:normAutofit/>
          </a:bodyPr>
          <a:lstStyle/>
          <a:p>
            <a:pPr marL="50800" lvl="0" indent="0" algn="l" rtl="0">
              <a:lnSpc>
                <a:spcPct val="90000"/>
              </a:lnSpc>
              <a:spcBef>
                <a:spcPts val="1000"/>
              </a:spcBef>
              <a:spcAft>
                <a:spcPts val="0"/>
              </a:spcAft>
              <a:buSzPts val="2800"/>
              <a:buNone/>
            </a:pPr>
            <a:r>
              <a:rPr lang="en-US"/>
              <a:t>=&gt;</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950"/>
        <p:cNvGrpSpPr/>
        <p:nvPr/>
      </p:nvGrpSpPr>
      <p:grpSpPr>
        <a:xfrm>
          <a:off x="0" y="0"/>
          <a:ext cx="0" cy="0"/>
          <a:chOff x="0" y="0"/>
          <a:chExt cx="0" cy="0"/>
        </a:xfrm>
      </p:grpSpPr>
      <p:sp>
        <p:nvSpPr>
          <p:cNvPr id="951" name="Google Shape;951;p59"/>
          <p:cNvSpPr txBox="1">
            <a:spLocks noGrp="1"/>
          </p:cNvSpPr>
          <p:nvPr>
            <p:ph type="body" idx="1"/>
          </p:nvPr>
        </p:nvSpPr>
        <p:spPr>
          <a:xfrm>
            <a:off x="1280469" y="1281797"/>
            <a:ext cx="1698904" cy="674183"/>
          </a:xfrm>
          <a:prstGeom prst="rect">
            <a:avLst/>
          </a:prstGeom>
          <a:noFill/>
          <a:ln>
            <a:noFill/>
          </a:ln>
        </p:spPr>
        <p:txBody>
          <a:bodyPr spcFirstLastPara="1" wrap="square" lIns="91425" tIns="45700" rIns="91425" bIns="45700" anchor="t" anchorCtr="0">
            <a:normAutofit/>
          </a:bodyPr>
          <a:lstStyle/>
          <a:p>
            <a:pPr marL="50800" lvl="0" indent="0" algn="ctr" rtl="0">
              <a:lnSpc>
                <a:spcPct val="90000"/>
              </a:lnSpc>
              <a:spcBef>
                <a:spcPts val="1000"/>
              </a:spcBef>
              <a:spcAft>
                <a:spcPts val="0"/>
              </a:spcAft>
              <a:buSzPts val="2800"/>
              <a:buNone/>
            </a:pPr>
            <a:r>
              <a:rPr lang="en-US"/>
              <a:t>4</a:t>
            </a:r>
            <a:endParaRPr/>
          </a:p>
        </p:txBody>
      </p:sp>
      <p:sp>
        <p:nvSpPr>
          <p:cNvPr id="952" name="Google Shape;952;p59"/>
          <p:cNvSpPr txBox="1">
            <a:spLocks noGrp="1"/>
          </p:cNvSpPr>
          <p:nvPr>
            <p:ph type="body" idx="2"/>
          </p:nvPr>
        </p:nvSpPr>
        <p:spPr>
          <a:xfrm>
            <a:off x="3012031" y="571937"/>
            <a:ext cx="12323689" cy="1424965"/>
          </a:xfrm>
          <a:prstGeom prst="rect">
            <a:avLst/>
          </a:prstGeom>
          <a:noFill/>
          <a:ln>
            <a:noFill/>
          </a:ln>
        </p:spPr>
        <p:txBody>
          <a:bodyPr spcFirstLastPara="1" wrap="square" lIns="91425" tIns="45700" rIns="91425" bIns="45700" anchor="ctr" anchorCtr="0">
            <a:normAutofit/>
          </a:bodyPr>
          <a:lstStyle/>
          <a:p>
            <a:pPr marL="50800" lvl="0" indent="0" algn="l" rtl="0">
              <a:lnSpc>
                <a:spcPct val="90000"/>
              </a:lnSpc>
              <a:spcBef>
                <a:spcPts val="1000"/>
              </a:spcBef>
              <a:spcAft>
                <a:spcPts val="0"/>
              </a:spcAft>
              <a:buSzPts val="2800"/>
              <a:buNone/>
            </a:pPr>
            <a:r>
              <a:rPr lang="en-US"/>
              <a:t>Which of the following statements is true about method local inner class?</a:t>
            </a:r>
            <a:endParaRPr/>
          </a:p>
        </p:txBody>
      </p:sp>
      <p:sp>
        <p:nvSpPr>
          <p:cNvPr id="953" name="Google Shape;953;p59"/>
          <p:cNvSpPr txBox="1">
            <a:spLocks noGrp="1"/>
          </p:cNvSpPr>
          <p:nvPr>
            <p:ph type="body" idx="3"/>
          </p:nvPr>
        </p:nvSpPr>
        <p:spPr>
          <a:xfrm>
            <a:off x="2329744" y="2788417"/>
            <a:ext cx="11250640" cy="701711"/>
          </a:xfrm>
          <a:prstGeom prst="rect">
            <a:avLst/>
          </a:prstGeom>
          <a:noFill/>
          <a:ln>
            <a:noFill/>
          </a:ln>
        </p:spPr>
        <p:txBody>
          <a:bodyPr spcFirstLastPara="1" wrap="square" lIns="91425" tIns="0" rIns="91425" bIns="0" anchor="t" anchorCtr="0">
            <a:normAutofit/>
          </a:bodyPr>
          <a:lstStyle/>
          <a:p>
            <a:pPr marL="50800" lvl="0" indent="0" algn="l" rtl="0">
              <a:lnSpc>
                <a:spcPct val="90000"/>
              </a:lnSpc>
              <a:spcBef>
                <a:spcPts val="1000"/>
              </a:spcBef>
              <a:spcAft>
                <a:spcPts val="0"/>
              </a:spcAft>
              <a:buSzPts val="2800"/>
              <a:buNone/>
            </a:pPr>
            <a:r>
              <a:rPr lang="en-US">
                <a:solidFill>
                  <a:srgbClr val="333333"/>
                </a:solidFill>
              </a:rPr>
              <a:t>It can be marked as public.</a:t>
            </a:r>
            <a:endParaRPr/>
          </a:p>
        </p:txBody>
      </p:sp>
      <p:sp>
        <p:nvSpPr>
          <p:cNvPr id="954" name="Google Shape;954;p59"/>
          <p:cNvSpPr txBox="1">
            <a:spLocks noGrp="1"/>
          </p:cNvSpPr>
          <p:nvPr>
            <p:ph type="body" idx="4"/>
          </p:nvPr>
        </p:nvSpPr>
        <p:spPr>
          <a:xfrm>
            <a:off x="2329744" y="3609022"/>
            <a:ext cx="11250640" cy="701711"/>
          </a:xfrm>
          <a:prstGeom prst="rect">
            <a:avLst/>
          </a:prstGeom>
          <a:noFill/>
          <a:ln>
            <a:noFill/>
          </a:ln>
        </p:spPr>
        <p:txBody>
          <a:bodyPr spcFirstLastPara="1" wrap="square" lIns="91425" tIns="0" rIns="91425" bIns="0" anchor="t" anchorCtr="0">
            <a:normAutofit/>
          </a:bodyPr>
          <a:lstStyle/>
          <a:p>
            <a:pPr marL="50800" lvl="0" indent="0" algn="l" rtl="0">
              <a:lnSpc>
                <a:spcPct val="90000"/>
              </a:lnSpc>
              <a:spcBef>
                <a:spcPts val="1000"/>
              </a:spcBef>
              <a:spcAft>
                <a:spcPts val="0"/>
              </a:spcAft>
              <a:buSzPts val="2800"/>
              <a:buNone/>
            </a:pPr>
            <a:r>
              <a:rPr lang="en-US"/>
              <a:t>It can be marked as static.</a:t>
            </a:r>
            <a:endParaRPr/>
          </a:p>
        </p:txBody>
      </p:sp>
      <p:sp>
        <p:nvSpPr>
          <p:cNvPr id="955" name="Google Shape;955;p59"/>
          <p:cNvSpPr txBox="1">
            <a:spLocks noGrp="1"/>
          </p:cNvSpPr>
          <p:nvPr>
            <p:ph type="body" idx="5"/>
          </p:nvPr>
        </p:nvSpPr>
        <p:spPr>
          <a:xfrm>
            <a:off x="2329744" y="4429627"/>
            <a:ext cx="11250640" cy="701711"/>
          </a:xfrm>
          <a:prstGeom prst="rect">
            <a:avLst/>
          </a:prstGeom>
          <a:noFill/>
          <a:ln>
            <a:noFill/>
          </a:ln>
        </p:spPr>
        <p:txBody>
          <a:bodyPr spcFirstLastPara="1" wrap="square" lIns="91425" tIns="0" rIns="91425" bIns="0" anchor="t" anchorCtr="0">
            <a:normAutofit/>
          </a:bodyPr>
          <a:lstStyle/>
          <a:p>
            <a:pPr marL="50800" lvl="0" indent="0" algn="l" rtl="0">
              <a:lnSpc>
                <a:spcPct val="90000"/>
              </a:lnSpc>
              <a:spcBef>
                <a:spcPts val="1000"/>
              </a:spcBef>
              <a:spcAft>
                <a:spcPts val="0"/>
              </a:spcAft>
              <a:buSzPts val="2800"/>
              <a:buNone/>
            </a:pPr>
            <a:r>
              <a:rPr lang="en-US"/>
              <a:t>It can be marked as abstract.</a:t>
            </a:r>
            <a:endParaRPr/>
          </a:p>
        </p:txBody>
      </p:sp>
      <p:sp>
        <p:nvSpPr>
          <p:cNvPr id="956" name="Google Shape;956;p59"/>
          <p:cNvSpPr txBox="1">
            <a:spLocks noGrp="1"/>
          </p:cNvSpPr>
          <p:nvPr>
            <p:ph type="body" idx="6"/>
          </p:nvPr>
        </p:nvSpPr>
        <p:spPr>
          <a:xfrm>
            <a:off x="2329744" y="5250232"/>
            <a:ext cx="11250640" cy="701711"/>
          </a:xfrm>
          <a:prstGeom prst="rect">
            <a:avLst/>
          </a:prstGeom>
          <a:noFill/>
          <a:ln>
            <a:noFill/>
          </a:ln>
        </p:spPr>
        <p:txBody>
          <a:bodyPr spcFirstLastPara="1" wrap="square" lIns="91425" tIns="0" rIns="91425" bIns="0" anchor="t" anchorCtr="0">
            <a:normAutofit/>
          </a:bodyPr>
          <a:lstStyle/>
          <a:p>
            <a:pPr marL="50800" lvl="0" indent="0" algn="l" rtl="0">
              <a:lnSpc>
                <a:spcPct val="90000"/>
              </a:lnSpc>
              <a:spcBef>
                <a:spcPts val="1000"/>
              </a:spcBef>
              <a:spcAft>
                <a:spcPts val="0"/>
              </a:spcAft>
              <a:buSzPts val="2800"/>
              <a:buNone/>
            </a:pPr>
            <a:r>
              <a:rPr lang="en-US"/>
              <a:t>It can be marked as final.</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960"/>
        <p:cNvGrpSpPr/>
        <p:nvPr/>
      </p:nvGrpSpPr>
      <p:grpSpPr>
        <a:xfrm>
          <a:off x="0" y="0"/>
          <a:ext cx="0" cy="0"/>
          <a:chOff x="0" y="0"/>
          <a:chExt cx="0" cy="0"/>
        </a:xfrm>
      </p:grpSpPr>
      <p:sp>
        <p:nvSpPr>
          <p:cNvPr id="961" name="Google Shape;961;p60"/>
          <p:cNvSpPr txBox="1">
            <a:spLocks noGrp="1"/>
          </p:cNvSpPr>
          <p:nvPr>
            <p:ph type="body" idx="1"/>
          </p:nvPr>
        </p:nvSpPr>
        <p:spPr>
          <a:xfrm>
            <a:off x="1280469" y="1281797"/>
            <a:ext cx="1698904" cy="674183"/>
          </a:xfrm>
          <a:prstGeom prst="rect">
            <a:avLst/>
          </a:prstGeom>
          <a:noFill/>
          <a:ln>
            <a:noFill/>
          </a:ln>
        </p:spPr>
        <p:txBody>
          <a:bodyPr spcFirstLastPara="1" wrap="square" lIns="91425" tIns="45700" rIns="91425" bIns="45700" anchor="t" anchorCtr="0">
            <a:normAutofit/>
          </a:bodyPr>
          <a:lstStyle/>
          <a:p>
            <a:pPr marL="50800" lvl="0" indent="0" algn="ctr" rtl="0">
              <a:lnSpc>
                <a:spcPct val="90000"/>
              </a:lnSpc>
              <a:spcBef>
                <a:spcPts val="1000"/>
              </a:spcBef>
              <a:spcAft>
                <a:spcPts val="0"/>
              </a:spcAft>
              <a:buSzPts val="2800"/>
              <a:buNone/>
            </a:pPr>
            <a:r>
              <a:rPr lang="en-US"/>
              <a:t>4</a:t>
            </a:r>
            <a:endParaRPr/>
          </a:p>
        </p:txBody>
      </p:sp>
      <p:sp>
        <p:nvSpPr>
          <p:cNvPr id="962" name="Google Shape;962;p60"/>
          <p:cNvSpPr txBox="1">
            <a:spLocks noGrp="1"/>
          </p:cNvSpPr>
          <p:nvPr>
            <p:ph type="body" idx="2"/>
          </p:nvPr>
        </p:nvSpPr>
        <p:spPr>
          <a:xfrm>
            <a:off x="3012031" y="571937"/>
            <a:ext cx="12323689" cy="1424965"/>
          </a:xfrm>
          <a:prstGeom prst="rect">
            <a:avLst/>
          </a:prstGeom>
          <a:noFill/>
          <a:ln>
            <a:noFill/>
          </a:ln>
        </p:spPr>
        <p:txBody>
          <a:bodyPr spcFirstLastPara="1" wrap="square" lIns="91425" tIns="45700" rIns="91425" bIns="45700" anchor="ctr" anchorCtr="0">
            <a:normAutofit/>
          </a:bodyPr>
          <a:lstStyle/>
          <a:p>
            <a:pPr marL="50800" lvl="0" indent="0" algn="l" rtl="0">
              <a:lnSpc>
                <a:spcPct val="90000"/>
              </a:lnSpc>
              <a:spcBef>
                <a:spcPts val="1000"/>
              </a:spcBef>
              <a:spcAft>
                <a:spcPts val="0"/>
              </a:spcAft>
              <a:buSzPts val="2800"/>
              <a:buNone/>
            </a:pPr>
            <a:r>
              <a:rPr lang="en-US"/>
              <a:t>Which of the following statements is true about method local inner class?</a:t>
            </a:r>
            <a:endParaRPr/>
          </a:p>
        </p:txBody>
      </p:sp>
      <p:sp>
        <p:nvSpPr>
          <p:cNvPr id="963" name="Google Shape;963;p60"/>
          <p:cNvSpPr txBox="1">
            <a:spLocks noGrp="1"/>
          </p:cNvSpPr>
          <p:nvPr>
            <p:ph type="body" idx="3"/>
          </p:nvPr>
        </p:nvSpPr>
        <p:spPr>
          <a:xfrm>
            <a:off x="670033" y="7935120"/>
            <a:ext cx="15194414" cy="998670"/>
          </a:xfrm>
          <a:prstGeom prst="rect">
            <a:avLst/>
          </a:prstGeom>
          <a:noFill/>
          <a:ln>
            <a:noFill/>
          </a:ln>
        </p:spPr>
        <p:txBody>
          <a:bodyPr spcFirstLastPara="1" wrap="square" lIns="91425" tIns="45700" rIns="91425" bIns="45700" anchor="t" anchorCtr="0">
            <a:normAutofit/>
          </a:bodyPr>
          <a:lstStyle/>
          <a:p>
            <a:pPr marL="50800" lvl="0" indent="0" algn="l" rtl="0">
              <a:lnSpc>
                <a:spcPct val="90000"/>
              </a:lnSpc>
              <a:spcBef>
                <a:spcPts val="1000"/>
              </a:spcBef>
              <a:spcAft>
                <a:spcPts val="0"/>
              </a:spcAft>
              <a:buSzPts val="2800"/>
              <a:buNone/>
            </a:pPr>
            <a:r>
              <a:rPr lang="en-US"/>
              <a:t>The method local inner class can be abstract.</a:t>
            </a:r>
            <a:endParaRPr/>
          </a:p>
        </p:txBody>
      </p:sp>
      <p:sp>
        <p:nvSpPr>
          <p:cNvPr id="964" name="Google Shape;964;p60"/>
          <p:cNvSpPr txBox="1">
            <a:spLocks noGrp="1"/>
          </p:cNvSpPr>
          <p:nvPr>
            <p:ph type="body" idx="4"/>
          </p:nvPr>
        </p:nvSpPr>
        <p:spPr>
          <a:xfrm>
            <a:off x="3346904" y="7368182"/>
            <a:ext cx="9022188" cy="400110"/>
          </a:xfrm>
          <a:prstGeom prst="rect">
            <a:avLst/>
          </a:prstGeom>
          <a:noFill/>
          <a:ln>
            <a:noFill/>
          </a:ln>
        </p:spPr>
        <p:txBody>
          <a:bodyPr spcFirstLastPara="1" wrap="square" lIns="91425" tIns="0" rIns="91425" bIns="0" anchor="b" anchorCtr="0">
            <a:noAutofit/>
          </a:bodyPr>
          <a:lstStyle/>
          <a:p>
            <a:pPr marL="50800" lvl="0" indent="0" algn="l" rtl="0">
              <a:lnSpc>
                <a:spcPct val="90000"/>
              </a:lnSpc>
              <a:spcBef>
                <a:spcPts val="1000"/>
              </a:spcBef>
              <a:spcAft>
                <a:spcPts val="0"/>
              </a:spcAft>
              <a:buSzPts val="2800"/>
              <a:buNone/>
            </a:pPr>
            <a:r>
              <a:rPr lang="en-US"/>
              <a:t>C. It can be marked abstract</a:t>
            </a:r>
            <a:endParaRPr/>
          </a:p>
        </p:txBody>
      </p:sp>
      <p:sp>
        <p:nvSpPr>
          <p:cNvPr id="965" name="Google Shape;965;p60"/>
          <p:cNvSpPr txBox="1">
            <a:spLocks noGrp="1"/>
          </p:cNvSpPr>
          <p:nvPr>
            <p:ph type="body" idx="5"/>
          </p:nvPr>
        </p:nvSpPr>
        <p:spPr>
          <a:xfrm>
            <a:off x="2329744" y="2788417"/>
            <a:ext cx="11250640" cy="701711"/>
          </a:xfrm>
          <a:prstGeom prst="rect">
            <a:avLst/>
          </a:prstGeom>
          <a:noFill/>
          <a:ln>
            <a:noFill/>
          </a:ln>
        </p:spPr>
        <p:txBody>
          <a:bodyPr spcFirstLastPara="1" wrap="square" lIns="91425" tIns="0" rIns="91425" bIns="0" anchor="t" anchorCtr="0">
            <a:normAutofit/>
          </a:bodyPr>
          <a:lstStyle/>
          <a:p>
            <a:pPr marL="50800" lvl="0" indent="0" algn="l" rtl="0">
              <a:lnSpc>
                <a:spcPct val="90000"/>
              </a:lnSpc>
              <a:spcBef>
                <a:spcPts val="1000"/>
              </a:spcBef>
              <a:spcAft>
                <a:spcPts val="0"/>
              </a:spcAft>
              <a:buSzPts val="2800"/>
              <a:buNone/>
            </a:pPr>
            <a:r>
              <a:rPr lang="en-US">
                <a:solidFill>
                  <a:srgbClr val="333333"/>
                </a:solidFill>
              </a:rPr>
              <a:t>It can be marked as public.</a:t>
            </a:r>
            <a:endParaRPr/>
          </a:p>
        </p:txBody>
      </p:sp>
      <p:sp>
        <p:nvSpPr>
          <p:cNvPr id="966" name="Google Shape;966;p60"/>
          <p:cNvSpPr txBox="1">
            <a:spLocks noGrp="1"/>
          </p:cNvSpPr>
          <p:nvPr>
            <p:ph type="body" idx="6"/>
          </p:nvPr>
        </p:nvSpPr>
        <p:spPr>
          <a:xfrm>
            <a:off x="2329744" y="3609022"/>
            <a:ext cx="11250640" cy="701711"/>
          </a:xfrm>
          <a:prstGeom prst="rect">
            <a:avLst/>
          </a:prstGeom>
          <a:noFill/>
          <a:ln>
            <a:noFill/>
          </a:ln>
        </p:spPr>
        <p:txBody>
          <a:bodyPr spcFirstLastPara="1" wrap="square" lIns="91425" tIns="0" rIns="91425" bIns="0" anchor="t" anchorCtr="0">
            <a:normAutofit/>
          </a:bodyPr>
          <a:lstStyle/>
          <a:p>
            <a:pPr marL="50800" lvl="0" indent="0" algn="l" rtl="0">
              <a:lnSpc>
                <a:spcPct val="90000"/>
              </a:lnSpc>
              <a:spcBef>
                <a:spcPts val="1000"/>
              </a:spcBef>
              <a:spcAft>
                <a:spcPts val="0"/>
              </a:spcAft>
              <a:buSzPts val="2800"/>
              <a:buNone/>
            </a:pPr>
            <a:r>
              <a:rPr lang="en-US"/>
              <a:t>It can be marked as static.</a:t>
            </a:r>
            <a:endParaRPr/>
          </a:p>
        </p:txBody>
      </p:sp>
      <p:sp>
        <p:nvSpPr>
          <p:cNvPr id="967" name="Google Shape;967;p60"/>
          <p:cNvSpPr txBox="1">
            <a:spLocks noGrp="1"/>
          </p:cNvSpPr>
          <p:nvPr>
            <p:ph type="body" idx="7"/>
          </p:nvPr>
        </p:nvSpPr>
        <p:spPr>
          <a:xfrm>
            <a:off x="2329744" y="4429627"/>
            <a:ext cx="11250640" cy="701711"/>
          </a:xfrm>
          <a:prstGeom prst="rect">
            <a:avLst/>
          </a:prstGeom>
          <a:noFill/>
          <a:ln>
            <a:noFill/>
          </a:ln>
        </p:spPr>
        <p:txBody>
          <a:bodyPr spcFirstLastPara="1" wrap="square" lIns="91425" tIns="0" rIns="91425" bIns="0" anchor="t" anchorCtr="0">
            <a:normAutofit/>
          </a:bodyPr>
          <a:lstStyle/>
          <a:p>
            <a:pPr marL="50800" lvl="0" indent="0" algn="l" rtl="0">
              <a:lnSpc>
                <a:spcPct val="90000"/>
              </a:lnSpc>
              <a:spcBef>
                <a:spcPts val="1000"/>
              </a:spcBef>
              <a:spcAft>
                <a:spcPts val="0"/>
              </a:spcAft>
              <a:buSzPts val="2800"/>
              <a:buNone/>
            </a:pPr>
            <a:r>
              <a:rPr lang="en-US"/>
              <a:t>It can be marked as abstract.</a:t>
            </a:r>
            <a:endParaRPr/>
          </a:p>
        </p:txBody>
      </p:sp>
      <p:sp>
        <p:nvSpPr>
          <p:cNvPr id="968" name="Google Shape;968;p60"/>
          <p:cNvSpPr txBox="1">
            <a:spLocks noGrp="1"/>
          </p:cNvSpPr>
          <p:nvPr>
            <p:ph type="body" idx="8"/>
          </p:nvPr>
        </p:nvSpPr>
        <p:spPr>
          <a:xfrm>
            <a:off x="2329744" y="5250232"/>
            <a:ext cx="11250640" cy="701711"/>
          </a:xfrm>
          <a:prstGeom prst="rect">
            <a:avLst/>
          </a:prstGeom>
          <a:noFill/>
          <a:ln>
            <a:noFill/>
          </a:ln>
        </p:spPr>
        <p:txBody>
          <a:bodyPr spcFirstLastPara="1" wrap="square" lIns="91425" tIns="0" rIns="91425" bIns="0" anchor="t" anchorCtr="0">
            <a:normAutofit/>
          </a:bodyPr>
          <a:lstStyle/>
          <a:p>
            <a:pPr marL="50800" lvl="0" indent="0" algn="l" rtl="0">
              <a:lnSpc>
                <a:spcPct val="90000"/>
              </a:lnSpc>
              <a:spcBef>
                <a:spcPts val="1000"/>
              </a:spcBef>
              <a:spcAft>
                <a:spcPts val="0"/>
              </a:spcAft>
              <a:buSzPts val="2800"/>
              <a:buNone/>
            </a:pPr>
            <a:r>
              <a:rPr lang="en-US"/>
              <a:t>It can be marked as final.</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972"/>
        <p:cNvGrpSpPr/>
        <p:nvPr/>
      </p:nvGrpSpPr>
      <p:grpSpPr>
        <a:xfrm>
          <a:off x="0" y="0"/>
          <a:ext cx="0" cy="0"/>
          <a:chOff x="0" y="0"/>
          <a:chExt cx="0" cy="0"/>
        </a:xfrm>
      </p:grpSpPr>
      <p:sp>
        <p:nvSpPr>
          <p:cNvPr id="973" name="Google Shape;973;p61"/>
          <p:cNvSpPr txBox="1">
            <a:spLocks noGrp="1"/>
          </p:cNvSpPr>
          <p:nvPr>
            <p:ph type="body" idx="1"/>
          </p:nvPr>
        </p:nvSpPr>
        <p:spPr>
          <a:xfrm>
            <a:off x="1280469" y="1281797"/>
            <a:ext cx="1698904" cy="674183"/>
          </a:xfrm>
          <a:prstGeom prst="rect">
            <a:avLst/>
          </a:prstGeom>
          <a:noFill/>
          <a:ln>
            <a:noFill/>
          </a:ln>
        </p:spPr>
        <p:txBody>
          <a:bodyPr spcFirstLastPara="1" wrap="square" lIns="91425" tIns="45700" rIns="91425" bIns="45700" anchor="t" anchorCtr="0">
            <a:normAutofit/>
          </a:bodyPr>
          <a:lstStyle/>
          <a:p>
            <a:pPr marL="50800" lvl="0" indent="0" algn="ctr" rtl="0">
              <a:lnSpc>
                <a:spcPct val="90000"/>
              </a:lnSpc>
              <a:spcBef>
                <a:spcPts val="1000"/>
              </a:spcBef>
              <a:spcAft>
                <a:spcPts val="0"/>
              </a:spcAft>
              <a:buSzPts val="2800"/>
              <a:buNone/>
            </a:pPr>
            <a:r>
              <a:rPr lang="en-US"/>
              <a:t>5</a:t>
            </a:r>
            <a:endParaRPr/>
          </a:p>
        </p:txBody>
      </p:sp>
      <p:sp>
        <p:nvSpPr>
          <p:cNvPr id="974" name="Google Shape;974;p61"/>
          <p:cNvSpPr txBox="1">
            <a:spLocks noGrp="1"/>
          </p:cNvSpPr>
          <p:nvPr>
            <p:ph type="body" idx="2"/>
          </p:nvPr>
        </p:nvSpPr>
        <p:spPr>
          <a:xfrm>
            <a:off x="3012031" y="571937"/>
            <a:ext cx="12323689" cy="1424965"/>
          </a:xfrm>
          <a:prstGeom prst="rect">
            <a:avLst/>
          </a:prstGeom>
          <a:noFill/>
          <a:ln>
            <a:noFill/>
          </a:ln>
        </p:spPr>
        <p:txBody>
          <a:bodyPr spcFirstLastPara="1" wrap="square" lIns="91425" tIns="45700" rIns="91425" bIns="45700" anchor="ctr" anchorCtr="0">
            <a:normAutofit/>
          </a:bodyPr>
          <a:lstStyle/>
          <a:p>
            <a:pPr marL="50800" lvl="0" indent="0" algn="l" rtl="0">
              <a:lnSpc>
                <a:spcPct val="90000"/>
              </a:lnSpc>
              <a:spcBef>
                <a:spcPts val="1000"/>
              </a:spcBef>
              <a:spcAft>
                <a:spcPts val="0"/>
              </a:spcAft>
              <a:buSzPts val="2800"/>
              <a:buNone/>
            </a:pPr>
            <a:r>
              <a:rPr lang="en-US"/>
              <a:t>Which of the following classes is not a part of the collection framework of Java?</a:t>
            </a:r>
            <a:endParaRPr/>
          </a:p>
        </p:txBody>
      </p:sp>
      <p:sp>
        <p:nvSpPr>
          <p:cNvPr id="975" name="Google Shape;975;p61"/>
          <p:cNvSpPr txBox="1">
            <a:spLocks noGrp="1"/>
          </p:cNvSpPr>
          <p:nvPr>
            <p:ph type="body" idx="3"/>
          </p:nvPr>
        </p:nvSpPr>
        <p:spPr>
          <a:xfrm>
            <a:off x="2329744" y="2788417"/>
            <a:ext cx="11250640" cy="701711"/>
          </a:xfrm>
          <a:prstGeom prst="rect">
            <a:avLst/>
          </a:prstGeom>
          <a:noFill/>
          <a:ln>
            <a:noFill/>
          </a:ln>
        </p:spPr>
        <p:txBody>
          <a:bodyPr spcFirstLastPara="1" wrap="square" lIns="91425" tIns="0" rIns="91425" bIns="0" anchor="t" anchorCtr="0">
            <a:normAutofit/>
          </a:bodyPr>
          <a:lstStyle/>
          <a:p>
            <a:pPr marL="50800" lvl="0" indent="0" algn="l" rtl="0">
              <a:lnSpc>
                <a:spcPct val="90000"/>
              </a:lnSpc>
              <a:spcBef>
                <a:spcPts val="1000"/>
              </a:spcBef>
              <a:spcAft>
                <a:spcPts val="0"/>
              </a:spcAft>
              <a:buSzPts val="2800"/>
              <a:buNone/>
            </a:pPr>
            <a:r>
              <a:rPr lang="en-US">
                <a:solidFill>
                  <a:srgbClr val="333333"/>
                </a:solidFill>
              </a:rPr>
              <a:t>Stack</a:t>
            </a:r>
            <a:endParaRPr/>
          </a:p>
        </p:txBody>
      </p:sp>
      <p:sp>
        <p:nvSpPr>
          <p:cNvPr id="976" name="Google Shape;976;p61"/>
          <p:cNvSpPr txBox="1">
            <a:spLocks noGrp="1"/>
          </p:cNvSpPr>
          <p:nvPr>
            <p:ph type="body" idx="4"/>
          </p:nvPr>
        </p:nvSpPr>
        <p:spPr>
          <a:xfrm>
            <a:off x="2329744" y="3609022"/>
            <a:ext cx="11250640" cy="701711"/>
          </a:xfrm>
          <a:prstGeom prst="rect">
            <a:avLst/>
          </a:prstGeom>
          <a:noFill/>
          <a:ln>
            <a:noFill/>
          </a:ln>
        </p:spPr>
        <p:txBody>
          <a:bodyPr spcFirstLastPara="1" wrap="square" lIns="91425" tIns="0" rIns="91425" bIns="0" anchor="t" anchorCtr="0">
            <a:normAutofit/>
          </a:bodyPr>
          <a:lstStyle/>
          <a:p>
            <a:pPr marL="50800" lvl="0" indent="0" algn="l" rtl="0">
              <a:lnSpc>
                <a:spcPct val="90000"/>
              </a:lnSpc>
              <a:spcBef>
                <a:spcPts val="1000"/>
              </a:spcBef>
              <a:spcAft>
                <a:spcPts val="0"/>
              </a:spcAft>
              <a:buSzPts val="2800"/>
              <a:buNone/>
            </a:pPr>
            <a:r>
              <a:rPr lang="en-US"/>
              <a:t>Array</a:t>
            </a:r>
            <a:endParaRPr/>
          </a:p>
        </p:txBody>
      </p:sp>
      <p:sp>
        <p:nvSpPr>
          <p:cNvPr id="977" name="Google Shape;977;p61"/>
          <p:cNvSpPr txBox="1">
            <a:spLocks noGrp="1"/>
          </p:cNvSpPr>
          <p:nvPr>
            <p:ph type="body" idx="5"/>
          </p:nvPr>
        </p:nvSpPr>
        <p:spPr>
          <a:xfrm>
            <a:off x="2329744" y="4429627"/>
            <a:ext cx="11250640" cy="701711"/>
          </a:xfrm>
          <a:prstGeom prst="rect">
            <a:avLst/>
          </a:prstGeom>
          <a:noFill/>
          <a:ln>
            <a:noFill/>
          </a:ln>
        </p:spPr>
        <p:txBody>
          <a:bodyPr spcFirstLastPara="1" wrap="square" lIns="91425" tIns="0" rIns="91425" bIns="0" anchor="t" anchorCtr="0">
            <a:normAutofit/>
          </a:bodyPr>
          <a:lstStyle/>
          <a:p>
            <a:pPr marL="50800" lvl="0" indent="0" algn="l" rtl="0">
              <a:lnSpc>
                <a:spcPct val="90000"/>
              </a:lnSpc>
              <a:spcBef>
                <a:spcPts val="1000"/>
              </a:spcBef>
              <a:spcAft>
                <a:spcPts val="0"/>
              </a:spcAft>
              <a:buSzPts val="2800"/>
              <a:buNone/>
            </a:pPr>
            <a:r>
              <a:rPr lang="en-US"/>
              <a:t>Queue</a:t>
            </a:r>
            <a:endParaRPr/>
          </a:p>
        </p:txBody>
      </p:sp>
      <p:sp>
        <p:nvSpPr>
          <p:cNvPr id="978" name="Google Shape;978;p61"/>
          <p:cNvSpPr txBox="1">
            <a:spLocks noGrp="1"/>
          </p:cNvSpPr>
          <p:nvPr>
            <p:ph type="body" idx="6"/>
          </p:nvPr>
        </p:nvSpPr>
        <p:spPr>
          <a:xfrm>
            <a:off x="2329744" y="5250232"/>
            <a:ext cx="11250640" cy="701711"/>
          </a:xfrm>
          <a:prstGeom prst="rect">
            <a:avLst/>
          </a:prstGeom>
          <a:noFill/>
          <a:ln>
            <a:noFill/>
          </a:ln>
        </p:spPr>
        <p:txBody>
          <a:bodyPr spcFirstLastPara="1" wrap="square" lIns="91425" tIns="0" rIns="91425" bIns="0" anchor="t" anchorCtr="0">
            <a:normAutofit/>
          </a:bodyPr>
          <a:lstStyle/>
          <a:p>
            <a:pPr marL="50800" lvl="0" indent="0" algn="l" rtl="0">
              <a:lnSpc>
                <a:spcPct val="90000"/>
              </a:lnSpc>
              <a:spcBef>
                <a:spcPts val="1000"/>
              </a:spcBef>
              <a:spcAft>
                <a:spcPts val="0"/>
              </a:spcAft>
              <a:buSzPts val="2800"/>
              <a:buNone/>
            </a:pPr>
            <a:r>
              <a:rPr lang="en-US"/>
              <a:t>Maps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Google Shape;253;p9"/>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3200"/>
              <a:buFont typeface="Open Sans ExtraBold"/>
              <a:buNone/>
            </a:pPr>
            <a:r>
              <a:rPr lang="en-US"/>
              <a:t>Return statement</a:t>
            </a:r>
            <a:endParaRPr/>
          </a:p>
        </p:txBody>
      </p:sp>
      <p:sp>
        <p:nvSpPr>
          <p:cNvPr id="254" name="Google Shape;254;p9"/>
          <p:cNvSpPr/>
          <p:nvPr/>
        </p:nvSpPr>
        <p:spPr>
          <a:xfrm>
            <a:off x="781715" y="1481806"/>
            <a:ext cx="14736114" cy="1396912"/>
          </a:xfrm>
          <a:prstGeom prst="rect">
            <a:avLst/>
          </a:prstGeom>
          <a:noFill/>
          <a:ln>
            <a:noFill/>
          </a:ln>
        </p:spPr>
        <p:txBody>
          <a:bodyPr spcFirstLastPara="1" wrap="square" lIns="91425" tIns="45700" rIns="91425" bIns="45700" anchor="ctr" anchorCtr="0">
            <a:noAutofit/>
          </a:bodyPr>
          <a:lstStyle/>
          <a:p>
            <a:pPr marL="342900" marR="0" lvl="0" indent="-342900" algn="l" rtl="0">
              <a:lnSpc>
                <a:spcPct val="115000"/>
              </a:lnSpc>
              <a:spcBef>
                <a:spcPts val="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The </a:t>
            </a:r>
            <a:r>
              <a:rPr lang="en-US" sz="2200" b="0" i="1" u="none" strike="noStrike" cap="none">
                <a:solidFill>
                  <a:srgbClr val="3F3F3F"/>
                </a:solidFill>
                <a:latin typeface="Open Sans"/>
                <a:ea typeface="Open Sans"/>
                <a:cs typeface="Open Sans"/>
                <a:sym typeface="Open Sans"/>
              </a:rPr>
              <a:t>return</a:t>
            </a:r>
            <a:r>
              <a:rPr lang="en-US" sz="2200" b="0" i="0" u="none" strike="noStrike" cap="none">
                <a:solidFill>
                  <a:srgbClr val="3F3F3F"/>
                </a:solidFill>
                <a:latin typeface="Open Sans"/>
                <a:ea typeface="Open Sans"/>
                <a:cs typeface="Open Sans"/>
                <a:sym typeface="Open Sans"/>
              </a:rPr>
              <a:t> statement is a control flow statement, which terminates the execution of method and returns control to its caller.</a:t>
            </a:r>
            <a:endParaRPr sz="1400" b="0" i="0" u="none" strike="noStrike" cap="none">
              <a:solidFill>
                <a:srgbClr val="3F3F3F"/>
              </a:solidFill>
              <a:latin typeface="Arial"/>
              <a:ea typeface="Arial"/>
              <a:cs typeface="Arial"/>
              <a:sym typeface="Arial"/>
            </a:endParaRPr>
          </a:p>
          <a:p>
            <a:pPr marL="342900" marR="0" lvl="0" indent="-342900" algn="l" rtl="0">
              <a:lnSpc>
                <a:spcPct val="115000"/>
              </a:lnSpc>
              <a:spcBef>
                <a:spcPts val="44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If a method has a </a:t>
            </a:r>
            <a:r>
              <a:rPr lang="en-US" sz="2200" b="0" i="1" u="none" strike="noStrike" cap="none">
                <a:solidFill>
                  <a:srgbClr val="3F3F3F"/>
                </a:solidFill>
                <a:latin typeface="Open Sans"/>
                <a:ea typeface="Open Sans"/>
                <a:cs typeface="Open Sans"/>
                <a:sym typeface="Open Sans"/>
              </a:rPr>
              <a:t>void</a:t>
            </a:r>
            <a:r>
              <a:rPr lang="en-US" sz="2200" b="0" i="0" u="none" strike="noStrike" cap="none">
                <a:solidFill>
                  <a:srgbClr val="3F3F3F"/>
                </a:solidFill>
                <a:latin typeface="Open Sans"/>
                <a:ea typeface="Open Sans"/>
                <a:cs typeface="Open Sans"/>
                <a:sym typeface="Open Sans"/>
              </a:rPr>
              <a:t> return type, it means the method does not return anything.</a:t>
            </a:r>
            <a:endParaRPr sz="1400" b="0" i="0" u="none" strike="noStrike" cap="none">
              <a:solidFill>
                <a:srgbClr val="3F3F3F"/>
              </a:solidFill>
              <a:latin typeface="Arial"/>
              <a:ea typeface="Arial"/>
              <a:cs typeface="Arial"/>
              <a:sym typeface="Arial"/>
            </a:endParaRPr>
          </a:p>
        </p:txBody>
      </p:sp>
      <p:grpSp>
        <p:nvGrpSpPr>
          <p:cNvPr id="255" name="Google Shape;255;p9"/>
          <p:cNvGrpSpPr/>
          <p:nvPr/>
        </p:nvGrpSpPr>
        <p:grpSpPr>
          <a:xfrm>
            <a:off x="968575" y="3492120"/>
            <a:ext cx="14344704" cy="4416167"/>
            <a:chOff x="1946298" y="4614833"/>
            <a:chExt cx="15779174" cy="4416167"/>
          </a:xfrm>
        </p:grpSpPr>
        <p:sp>
          <p:nvSpPr>
            <p:cNvPr id="256" name="Google Shape;256;p9"/>
            <p:cNvSpPr/>
            <p:nvPr/>
          </p:nvSpPr>
          <p:spPr>
            <a:xfrm>
              <a:off x="9565165" y="5168753"/>
              <a:ext cx="8160308" cy="3862247"/>
            </a:xfrm>
            <a:prstGeom prst="rect">
              <a:avLst/>
            </a:prstGeom>
            <a:solidFill>
              <a:srgbClr val="E1EFD8"/>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3F3F3F"/>
                  </a:solidFill>
                  <a:latin typeface="Open Sans"/>
                  <a:ea typeface="Open Sans"/>
                  <a:cs typeface="Open Sans"/>
                  <a:sym typeface="Open Sans"/>
                </a:rPr>
                <a:t>public class demoValue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360"/>
                </a:spcBef>
                <a:spcAft>
                  <a:spcPts val="0"/>
                </a:spcAft>
                <a:buClr>
                  <a:srgbClr val="000000"/>
                </a:buClr>
                <a:buSzPts val="1800"/>
                <a:buFont typeface="Arial"/>
                <a:buNone/>
              </a:pPr>
              <a:r>
                <a:rPr lang="en-US" sz="1800" b="0" i="0" u="none" strike="noStrike" cap="none">
                  <a:solidFill>
                    <a:srgbClr val="3F3F3F"/>
                  </a:solidFill>
                  <a:latin typeface="Open Sans"/>
                  <a:ea typeface="Open Sans"/>
                  <a:cs typeface="Open Sans"/>
                  <a:sym typeface="Open Sans"/>
                </a:rPr>
                <a:t>	public int welcome(int a,int b){</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360"/>
                </a:spcBef>
                <a:spcAft>
                  <a:spcPts val="0"/>
                </a:spcAft>
                <a:buClr>
                  <a:srgbClr val="000000"/>
                </a:buClr>
                <a:buSzPts val="1800"/>
                <a:buFont typeface="Arial"/>
                <a:buNone/>
              </a:pPr>
              <a:r>
                <a:rPr lang="en-US" sz="1800" b="0" i="0" u="none" strike="noStrike" cap="none">
                  <a:solidFill>
                    <a:srgbClr val="3F3F3F"/>
                  </a:solidFill>
                  <a:latin typeface="Open Sans"/>
                  <a:ea typeface="Open Sans"/>
                  <a:cs typeface="Open Sans"/>
                  <a:sym typeface="Open Sans"/>
                </a:rPr>
                <a:t>	int i=0;</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360"/>
                </a:spcBef>
                <a:spcAft>
                  <a:spcPts val="0"/>
                </a:spcAft>
                <a:buClr>
                  <a:srgbClr val="000000"/>
                </a:buClr>
                <a:buSzPts val="1800"/>
                <a:buFont typeface="Arial"/>
                <a:buNone/>
              </a:pPr>
              <a:r>
                <a:rPr lang="en-US" sz="1800" b="0" i="0" u="none" strike="noStrike" cap="none">
                  <a:solidFill>
                    <a:srgbClr val="3F3F3F"/>
                  </a:solidFill>
                  <a:latin typeface="Open Sans"/>
                  <a:ea typeface="Open Sans"/>
                  <a:cs typeface="Open Sans"/>
                  <a:sym typeface="Open Sans"/>
                </a:rPr>
                <a:t>	for(i=a;i&lt;b;i++){</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360"/>
                </a:spcBef>
                <a:spcAft>
                  <a:spcPts val="0"/>
                </a:spcAft>
                <a:buClr>
                  <a:srgbClr val="000000"/>
                </a:buClr>
                <a:buSzPts val="1800"/>
                <a:buFont typeface="Arial"/>
                <a:buNone/>
              </a:pPr>
              <a:r>
                <a:rPr lang="en-US" sz="1800" b="0" i="0" u="none" strike="noStrike" cap="none">
                  <a:solidFill>
                    <a:srgbClr val="3F3F3F"/>
                  </a:solidFill>
                  <a:latin typeface="Open Sans"/>
                  <a:ea typeface="Open Sans"/>
                  <a:cs typeface="Open Sans"/>
                  <a:sym typeface="Open Sans"/>
                </a:rPr>
                <a:t>		System.out.println(i);}</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360"/>
                </a:spcBef>
                <a:spcAft>
                  <a:spcPts val="0"/>
                </a:spcAft>
                <a:buClr>
                  <a:srgbClr val="000000"/>
                </a:buClr>
                <a:buSzPts val="1800"/>
                <a:buFont typeface="Arial"/>
                <a:buNone/>
              </a:pPr>
              <a:r>
                <a:rPr lang="en-US" sz="1800" b="0" i="0" u="none" strike="noStrike" cap="none">
                  <a:solidFill>
                    <a:srgbClr val="3F3F3F"/>
                  </a:solidFill>
                  <a:latin typeface="Open Sans"/>
                  <a:ea typeface="Open Sans"/>
                  <a:cs typeface="Open Sans"/>
                  <a:sym typeface="Open Sans"/>
                </a:rPr>
                <a:t>	return i;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360"/>
                </a:spcBef>
                <a:spcAft>
                  <a:spcPts val="0"/>
                </a:spcAft>
                <a:buClr>
                  <a:srgbClr val="000000"/>
                </a:buClr>
                <a:buSzPts val="1800"/>
                <a:buFont typeface="Arial"/>
                <a:buNone/>
              </a:pPr>
              <a:r>
                <a:rPr lang="en-US" sz="1800" b="0" i="0" u="none" strike="noStrike" cap="none">
                  <a:solidFill>
                    <a:srgbClr val="3F3F3F"/>
                  </a:solidFill>
                  <a:latin typeface="Open Sans"/>
                  <a:ea typeface="Open Sans"/>
                  <a:cs typeface="Open Sans"/>
                  <a:sym typeface="Open Sans"/>
                </a:rPr>
                <a:t>public static void main(String[] args){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360"/>
                </a:spcBef>
                <a:spcAft>
                  <a:spcPts val="0"/>
                </a:spcAft>
                <a:buClr>
                  <a:srgbClr val="000000"/>
                </a:buClr>
                <a:buSzPts val="1800"/>
                <a:buFont typeface="Arial"/>
                <a:buNone/>
              </a:pPr>
              <a:r>
                <a:rPr lang="en-US" sz="1800" b="0" i="0" u="none" strike="noStrike" cap="none">
                  <a:solidFill>
                    <a:srgbClr val="3F3F3F"/>
                  </a:solidFill>
                  <a:latin typeface="Open Sans"/>
                  <a:ea typeface="Open Sans"/>
                  <a:cs typeface="Open Sans"/>
                  <a:sym typeface="Open Sans"/>
                </a:rPr>
                <a:t>demoValue dv=new demoValue();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360"/>
                </a:spcBef>
                <a:spcAft>
                  <a:spcPts val="0"/>
                </a:spcAft>
                <a:buClr>
                  <a:srgbClr val="000000"/>
                </a:buClr>
                <a:buSzPts val="1800"/>
                <a:buFont typeface="Arial"/>
                <a:buNone/>
              </a:pPr>
              <a:r>
                <a:rPr lang="en-US" sz="1800" b="0" i="0" u="none" strike="noStrike" cap="none">
                  <a:solidFill>
                    <a:srgbClr val="3F3F3F"/>
                  </a:solidFill>
                  <a:latin typeface="Open Sans"/>
                  <a:ea typeface="Open Sans"/>
                  <a:cs typeface="Open Sans"/>
                  <a:sym typeface="Open Sans"/>
                </a:rPr>
                <a:t>int num=dv.welcome(2, 5);</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360"/>
                </a:spcBef>
                <a:spcAft>
                  <a:spcPts val="0"/>
                </a:spcAft>
                <a:buClr>
                  <a:srgbClr val="000000"/>
                </a:buClr>
                <a:buSzPts val="1800"/>
                <a:buFont typeface="Arial"/>
                <a:buNone/>
              </a:pPr>
              <a:r>
                <a:rPr lang="en-US" sz="1800" b="0" i="0" u="none" strike="noStrike" cap="none">
                  <a:solidFill>
                    <a:srgbClr val="3F3F3F"/>
                  </a:solidFill>
                  <a:latin typeface="Open Sans"/>
                  <a:ea typeface="Open Sans"/>
                  <a:cs typeface="Open Sans"/>
                  <a:sym typeface="Open Sans"/>
                </a:rPr>
                <a:t>System.out.println(num);</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360"/>
                </a:spcBef>
                <a:spcAft>
                  <a:spcPts val="0"/>
                </a:spcAft>
                <a:buClr>
                  <a:srgbClr val="000000"/>
                </a:buClr>
                <a:buSzPts val="1800"/>
                <a:buFont typeface="Arial"/>
                <a:buNone/>
              </a:pPr>
              <a:r>
                <a:rPr lang="en-US" sz="1800" b="0" i="0" u="none" strike="noStrike" cap="none">
                  <a:solidFill>
                    <a:srgbClr val="3F3F3F"/>
                  </a:solidFill>
                  <a:latin typeface="Open Sans"/>
                  <a:ea typeface="Open Sans"/>
                  <a:cs typeface="Open Sans"/>
                  <a:sym typeface="Open Sans"/>
                </a:rPr>
                <a:t>}}</a:t>
              </a:r>
              <a:endParaRPr sz="1400" b="0" i="0" u="none" strike="noStrike" cap="none">
                <a:solidFill>
                  <a:srgbClr val="000000"/>
                </a:solidFill>
                <a:latin typeface="Arial"/>
                <a:ea typeface="Arial"/>
                <a:cs typeface="Arial"/>
                <a:sym typeface="Arial"/>
              </a:endParaRPr>
            </a:p>
          </p:txBody>
        </p:sp>
        <p:grpSp>
          <p:nvGrpSpPr>
            <p:cNvPr id="257" name="Google Shape;257;p9"/>
            <p:cNvGrpSpPr/>
            <p:nvPr/>
          </p:nvGrpSpPr>
          <p:grpSpPr>
            <a:xfrm>
              <a:off x="1946298" y="4614833"/>
              <a:ext cx="7197702" cy="3545574"/>
              <a:chOff x="1946298" y="4614833"/>
              <a:chExt cx="7197702" cy="3545574"/>
            </a:xfrm>
          </p:grpSpPr>
          <p:sp>
            <p:nvSpPr>
              <p:cNvPr id="258" name="Google Shape;258;p9"/>
              <p:cNvSpPr/>
              <p:nvPr/>
            </p:nvSpPr>
            <p:spPr>
              <a:xfrm>
                <a:off x="1946298" y="5303636"/>
                <a:ext cx="7178247" cy="2856771"/>
              </a:xfrm>
              <a:prstGeom prst="rect">
                <a:avLst/>
              </a:prstGeom>
              <a:solidFill>
                <a:srgbClr val="E1EFD8"/>
              </a:solidFill>
              <a:ln>
                <a:noFill/>
              </a:ln>
              <a:effectLst>
                <a:outerShdw blurRad="50800" dist="38100" dir="2700000" algn="tl" rotWithShape="0">
                  <a:srgbClr val="000000">
                    <a:alpha val="40000"/>
                  </a:srgbClr>
                </a:outerShdw>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0000"/>
                  </a:buClr>
                  <a:buSzPts val="1800"/>
                  <a:buFont typeface="Arial"/>
                  <a:buNone/>
                </a:pPr>
                <a:r>
                  <a:rPr lang="en-US" sz="1800" b="0" i="0" u="none" strike="noStrike" cap="none">
                    <a:solidFill>
                      <a:srgbClr val="3F3F3F"/>
                    </a:solidFill>
                    <a:latin typeface="Open Sans"/>
                    <a:ea typeface="Open Sans"/>
                    <a:cs typeface="Open Sans"/>
                    <a:sym typeface="Open Sans"/>
                  </a:rPr>
                  <a:t>public void work(){</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360"/>
                  </a:spcBef>
                  <a:spcAft>
                    <a:spcPts val="0"/>
                  </a:spcAft>
                  <a:buClr>
                    <a:srgbClr val="FF0000"/>
                  </a:buClr>
                  <a:buSzPts val="1800"/>
                  <a:buFont typeface="Arial"/>
                  <a:buNone/>
                </a:pPr>
                <a:r>
                  <a:rPr lang="en-US" sz="1800" b="0" i="0" u="none" strike="noStrike" cap="none">
                    <a:solidFill>
                      <a:srgbClr val="3F3F3F"/>
                    </a:solidFill>
                    <a:latin typeface="Open Sans"/>
                    <a:ea typeface="Open Sans"/>
                    <a:cs typeface="Open Sans"/>
                    <a:sym typeface="Open Sans"/>
                  </a:rPr>
                  <a:t>System.out.println(“Welcomes everyone”);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360"/>
                  </a:spcBef>
                  <a:spcAft>
                    <a:spcPts val="0"/>
                  </a:spcAft>
                  <a:buClr>
                    <a:srgbClr val="FF0000"/>
                  </a:buClr>
                  <a:buSzPts val="1800"/>
                  <a:buFont typeface="Arial"/>
                  <a:buNone/>
                </a:pPr>
                <a:r>
                  <a:rPr lang="en-US" sz="1800" b="0" i="0" u="none" strike="noStrike" cap="none">
                    <a:solidFill>
                      <a:srgbClr val="3F3F3F"/>
                    </a:solidFill>
                    <a:latin typeface="Open Sans"/>
                    <a:ea typeface="Open Sans"/>
                    <a:cs typeface="Open Sans"/>
                    <a:sym typeface="Open Sans"/>
                  </a:rPr>
                  <a:t>}</a:t>
                </a:r>
                <a:br>
                  <a:rPr lang="en-US" sz="1800" b="0" i="0" u="none" strike="noStrike" cap="none">
                    <a:solidFill>
                      <a:srgbClr val="3F3F3F"/>
                    </a:solidFill>
                    <a:latin typeface="Open Sans"/>
                    <a:ea typeface="Open Sans"/>
                    <a:cs typeface="Open Sans"/>
                    <a:sym typeface="Open Sans"/>
                  </a:rPr>
                </a:br>
                <a:r>
                  <a:rPr lang="en-US" sz="1800" b="0" i="0" u="none" strike="noStrike" cap="none">
                    <a:solidFill>
                      <a:srgbClr val="3F3F3F"/>
                    </a:solidFill>
                    <a:latin typeface="Open Sans"/>
                    <a:ea typeface="Open Sans"/>
                    <a:cs typeface="Open Sans"/>
                    <a:sym typeface="Open Sans"/>
                  </a:rPr>
                  <a:t>public static void main(String[] args){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360"/>
                  </a:spcBef>
                  <a:spcAft>
                    <a:spcPts val="0"/>
                  </a:spcAft>
                  <a:buClr>
                    <a:srgbClr val="FF0000"/>
                  </a:buClr>
                  <a:buSzPts val="1800"/>
                  <a:buFont typeface="Arial"/>
                  <a:buNone/>
                </a:pPr>
                <a:r>
                  <a:rPr lang="en-US" sz="1800" b="0" i="0" u="none" strike="noStrike" cap="none">
                    <a:solidFill>
                      <a:srgbClr val="3F3F3F"/>
                    </a:solidFill>
                    <a:latin typeface="Open Sans"/>
                    <a:ea typeface="Open Sans"/>
                    <a:cs typeface="Open Sans"/>
                    <a:sym typeface="Open Sans"/>
                  </a:rPr>
                  <a:t>work();</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360"/>
                  </a:spcBef>
                  <a:spcAft>
                    <a:spcPts val="0"/>
                  </a:spcAft>
                  <a:buClr>
                    <a:srgbClr val="FF0000"/>
                  </a:buClr>
                  <a:buSzPts val="1800"/>
                  <a:buFont typeface="Arial"/>
                  <a:buNone/>
                </a:pPr>
                <a:r>
                  <a:rPr lang="en-US" sz="1800" b="0" i="0" u="none" strike="noStrike" cap="none">
                    <a:solidFill>
                      <a:srgbClr val="3F3F3F"/>
                    </a:solidFill>
                    <a:latin typeface="Open Sans"/>
                    <a:ea typeface="Open Sans"/>
                    <a:cs typeface="Open Sans"/>
                    <a:sym typeface="Open Sans"/>
                  </a:rPr>
                  <a:t>}</a:t>
                </a:r>
                <a:endParaRPr sz="1400" b="0" i="0" u="none" strike="noStrike" cap="none">
                  <a:solidFill>
                    <a:srgbClr val="000000"/>
                  </a:solidFill>
                  <a:latin typeface="Arial"/>
                  <a:ea typeface="Arial"/>
                  <a:cs typeface="Arial"/>
                  <a:sym typeface="Arial"/>
                </a:endParaRPr>
              </a:p>
            </p:txBody>
          </p:sp>
          <p:sp>
            <p:nvSpPr>
              <p:cNvPr id="259" name="Google Shape;259;p9"/>
              <p:cNvSpPr/>
              <p:nvPr/>
            </p:nvSpPr>
            <p:spPr>
              <a:xfrm>
                <a:off x="1965753" y="4614833"/>
                <a:ext cx="7178247" cy="678612"/>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FF0000"/>
                  </a:buClr>
                  <a:buSzPts val="1800"/>
                  <a:buFont typeface="Arial"/>
                  <a:buNone/>
                </a:pPr>
                <a:r>
                  <a:rPr lang="en-US" sz="1800" b="0" i="0" u="none" strike="noStrike" cap="none">
                    <a:solidFill>
                      <a:schemeClr val="lt1"/>
                    </a:solidFill>
                    <a:latin typeface="Open Sans"/>
                    <a:ea typeface="Open Sans"/>
                    <a:cs typeface="Open Sans"/>
                    <a:sym typeface="Open Sans"/>
                  </a:rPr>
                  <a:t>Return type is null as work() is not returning anything</a:t>
                </a:r>
                <a:endParaRPr sz="1800" b="0" i="1" u="none" strike="noStrike" cap="none">
                  <a:solidFill>
                    <a:schemeClr val="lt1"/>
                  </a:solidFill>
                  <a:latin typeface="Open Sans"/>
                  <a:ea typeface="Open Sans"/>
                  <a:cs typeface="Open Sans"/>
                  <a:sym typeface="Open Sans"/>
                </a:endParaRPr>
              </a:p>
            </p:txBody>
          </p:sp>
        </p:grpSp>
        <p:sp>
          <p:nvSpPr>
            <p:cNvPr id="260" name="Google Shape;260;p9"/>
            <p:cNvSpPr/>
            <p:nvPr/>
          </p:nvSpPr>
          <p:spPr>
            <a:xfrm>
              <a:off x="9565165" y="4614833"/>
              <a:ext cx="8160308" cy="678612"/>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0000"/>
                </a:buClr>
                <a:buSzPts val="1800"/>
                <a:buFont typeface="Arial"/>
                <a:buNone/>
              </a:pPr>
              <a:r>
                <a:rPr lang="en-US" sz="1800" b="0" i="0" u="none" strike="noStrike" cap="none">
                  <a:solidFill>
                    <a:schemeClr val="lt1"/>
                  </a:solidFill>
                  <a:latin typeface="Open Sans"/>
                  <a:ea typeface="Open Sans"/>
                  <a:cs typeface="Open Sans"/>
                  <a:sym typeface="Open Sans"/>
                </a:rPr>
                <a:t>Return type is int as welcome() returns i, which is of the type Integer</a:t>
              </a:r>
              <a:endParaRPr sz="1800" b="0" i="1" u="none" strike="noStrike" cap="none">
                <a:solidFill>
                  <a:schemeClr val="lt1"/>
                </a:solidFill>
                <a:latin typeface="Open Sans"/>
                <a:ea typeface="Open Sans"/>
                <a:cs typeface="Open Sans"/>
                <a:sym typeface="Open Sans"/>
              </a:endParaRPr>
            </a:p>
          </p:txBody>
        </p:sp>
      </p:grpSp>
      <p:pic>
        <p:nvPicPr>
          <p:cNvPr id="261" name="Google Shape;261;p9"/>
          <p:cNvPicPr preferRelativeResize="0"/>
          <p:nvPr/>
        </p:nvPicPr>
        <p:blipFill rotWithShape="1">
          <a:blip r:embed="rId3">
            <a:alphaModFix/>
          </a:blip>
          <a:srcRect/>
          <a:stretch/>
        </p:blipFill>
        <p:spPr>
          <a:xfrm>
            <a:off x="5643508" y="603159"/>
            <a:ext cx="4935681" cy="365760"/>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982"/>
        <p:cNvGrpSpPr/>
        <p:nvPr/>
      </p:nvGrpSpPr>
      <p:grpSpPr>
        <a:xfrm>
          <a:off x="0" y="0"/>
          <a:ext cx="0" cy="0"/>
          <a:chOff x="0" y="0"/>
          <a:chExt cx="0" cy="0"/>
        </a:xfrm>
      </p:grpSpPr>
      <p:sp>
        <p:nvSpPr>
          <p:cNvPr id="983" name="Google Shape;983;p62"/>
          <p:cNvSpPr txBox="1">
            <a:spLocks noGrp="1"/>
          </p:cNvSpPr>
          <p:nvPr>
            <p:ph type="body" idx="1"/>
          </p:nvPr>
        </p:nvSpPr>
        <p:spPr>
          <a:xfrm>
            <a:off x="1280469" y="1281797"/>
            <a:ext cx="1698904" cy="674183"/>
          </a:xfrm>
          <a:prstGeom prst="rect">
            <a:avLst/>
          </a:prstGeom>
          <a:noFill/>
          <a:ln>
            <a:noFill/>
          </a:ln>
        </p:spPr>
        <p:txBody>
          <a:bodyPr spcFirstLastPara="1" wrap="square" lIns="91425" tIns="45700" rIns="91425" bIns="45700" anchor="t" anchorCtr="0">
            <a:normAutofit/>
          </a:bodyPr>
          <a:lstStyle/>
          <a:p>
            <a:pPr marL="50800" lvl="0" indent="0" algn="ctr" rtl="0">
              <a:lnSpc>
                <a:spcPct val="90000"/>
              </a:lnSpc>
              <a:spcBef>
                <a:spcPts val="1000"/>
              </a:spcBef>
              <a:spcAft>
                <a:spcPts val="0"/>
              </a:spcAft>
              <a:buSzPts val="2800"/>
              <a:buNone/>
            </a:pPr>
            <a:r>
              <a:rPr lang="en-US"/>
              <a:t>5</a:t>
            </a:r>
            <a:endParaRPr/>
          </a:p>
        </p:txBody>
      </p:sp>
      <p:sp>
        <p:nvSpPr>
          <p:cNvPr id="984" name="Google Shape;984;p62"/>
          <p:cNvSpPr txBox="1">
            <a:spLocks noGrp="1"/>
          </p:cNvSpPr>
          <p:nvPr>
            <p:ph type="body" idx="2"/>
          </p:nvPr>
        </p:nvSpPr>
        <p:spPr>
          <a:xfrm>
            <a:off x="3012031" y="571937"/>
            <a:ext cx="12323689" cy="1424965"/>
          </a:xfrm>
          <a:prstGeom prst="rect">
            <a:avLst/>
          </a:prstGeom>
          <a:noFill/>
          <a:ln>
            <a:noFill/>
          </a:ln>
        </p:spPr>
        <p:txBody>
          <a:bodyPr spcFirstLastPara="1" wrap="square" lIns="91425" tIns="45700" rIns="91425" bIns="45700" anchor="ctr" anchorCtr="0">
            <a:normAutofit/>
          </a:bodyPr>
          <a:lstStyle/>
          <a:p>
            <a:pPr marL="50800" lvl="0" indent="0" algn="l" rtl="0">
              <a:lnSpc>
                <a:spcPct val="90000"/>
              </a:lnSpc>
              <a:spcBef>
                <a:spcPts val="1000"/>
              </a:spcBef>
              <a:spcAft>
                <a:spcPts val="0"/>
              </a:spcAft>
              <a:buSzPts val="2800"/>
              <a:buNone/>
            </a:pPr>
            <a:r>
              <a:rPr lang="en-US"/>
              <a:t>Which of the following classes is not a part of the collection framework of Java?</a:t>
            </a:r>
            <a:endParaRPr/>
          </a:p>
        </p:txBody>
      </p:sp>
      <p:sp>
        <p:nvSpPr>
          <p:cNvPr id="985" name="Google Shape;985;p62"/>
          <p:cNvSpPr txBox="1">
            <a:spLocks noGrp="1"/>
          </p:cNvSpPr>
          <p:nvPr>
            <p:ph type="body" idx="3"/>
          </p:nvPr>
        </p:nvSpPr>
        <p:spPr>
          <a:xfrm>
            <a:off x="670033" y="7935120"/>
            <a:ext cx="15194414" cy="998670"/>
          </a:xfrm>
          <a:prstGeom prst="rect">
            <a:avLst/>
          </a:prstGeom>
          <a:noFill/>
          <a:ln>
            <a:noFill/>
          </a:ln>
        </p:spPr>
        <p:txBody>
          <a:bodyPr spcFirstLastPara="1" wrap="square" lIns="91425" tIns="45700" rIns="91425" bIns="45700" anchor="t" anchorCtr="0">
            <a:normAutofit/>
          </a:bodyPr>
          <a:lstStyle/>
          <a:p>
            <a:pPr marL="50800" lvl="0" indent="0" algn="l" rtl="0">
              <a:lnSpc>
                <a:spcPct val="90000"/>
              </a:lnSpc>
              <a:spcBef>
                <a:spcPts val="1000"/>
              </a:spcBef>
              <a:spcAft>
                <a:spcPts val="0"/>
              </a:spcAft>
              <a:buSzPts val="2800"/>
              <a:buNone/>
            </a:pPr>
            <a:r>
              <a:rPr lang="en-US"/>
              <a:t>Maps are not a part of the collection framework.</a:t>
            </a:r>
            <a:endParaRPr/>
          </a:p>
        </p:txBody>
      </p:sp>
      <p:sp>
        <p:nvSpPr>
          <p:cNvPr id="986" name="Google Shape;986;p62"/>
          <p:cNvSpPr txBox="1">
            <a:spLocks noGrp="1"/>
          </p:cNvSpPr>
          <p:nvPr>
            <p:ph type="body" idx="4"/>
          </p:nvPr>
        </p:nvSpPr>
        <p:spPr>
          <a:xfrm>
            <a:off x="3346904" y="7368182"/>
            <a:ext cx="9022188" cy="400110"/>
          </a:xfrm>
          <a:prstGeom prst="rect">
            <a:avLst/>
          </a:prstGeom>
          <a:noFill/>
          <a:ln>
            <a:noFill/>
          </a:ln>
        </p:spPr>
        <p:txBody>
          <a:bodyPr spcFirstLastPara="1" wrap="square" lIns="91425" tIns="0" rIns="91425" bIns="0" anchor="b" anchorCtr="0">
            <a:noAutofit/>
          </a:bodyPr>
          <a:lstStyle/>
          <a:p>
            <a:pPr marL="50800" lvl="0" indent="0" algn="l" rtl="0">
              <a:lnSpc>
                <a:spcPct val="90000"/>
              </a:lnSpc>
              <a:spcBef>
                <a:spcPts val="1000"/>
              </a:spcBef>
              <a:spcAft>
                <a:spcPts val="0"/>
              </a:spcAft>
              <a:buSzPts val="2800"/>
              <a:buNone/>
            </a:pPr>
            <a:r>
              <a:rPr lang="en-US"/>
              <a:t>D. Maps</a:t>
            </a:r>
            <a:endParaRPr/>
          </a:p>
        </p:txBody>
      </p:sp>
      <p:sp>
        <p:nvSpPr>
          <p:cNvPr id="987" name="Google Shape;987;p62"/>
          <p:cNvSpPr txBox="1">
            <a:spLocks noGrp="1"/>
          </p:cNvSpPr>
          <p:nvPr>
            <p:ph type="body" idx="5"/>
          </p:nvPr>
        </p:nvSpPr>
        <p:spPr>
          <a:xfrm>
            <a:off x="2329744" y="2788417"/>
            <a:ext cx="11250640" cy="701711"/>
          </a:xfrm>
          <a:prstGeom prst="rect">
            <a:avLst/>
          </a:prstGeom>
          <a:noFill/>
          <a:ln>
            <a:noFill/>
          </a:ln>
        </p:spPr>
        <p:txBody>
          <a:bodyPr spcFirstLastPara="1" wrap="square" lIns="91425" tIns="0" rIns="91425" bIns="0" anchor="t" anchorCtr="0">
            <a:normAutofit/>
          </a:bodyPr>
          <a:lstStyle/>
          <a:p>
            <a:pPr marL="50800" lvl="0" indent="0" algn="l" rtl="0">
              <a:lnSpc>
                <a:spcPct val="90000"/>
              </a:lnSpc>
              <a:spcBef>
                <a:spcPts val="1000"/>
              </a:spcBef>
              <a:spcAft>
                <a:spcPts val="0"/>
              </a:spcAft>
              <a:buSzPts val="2800"/>
              <a:buNone/>
            </a:pPr>
            <a:r>
              <a:rPr lang="en-US">
                <a:solidFill>
                  <a:srgbClr val="333333"/>
                </a:solidFill>
              </a:rPr>
              <a:t>Stack</a:t>
            </a:r>
            <a:endParaRPr/>
          </a:p>
        </p:txBody>
      </p:sp>
      <p:sp>
        <p:nvSpPr>
          <p:cNvPr id="988" name="Google Shape;988;p62"/>
          <p:cNvSpPr txBox="1">
            <a:spLocks noGrp="1"/>
          </p:cNvSpPr>
          <p:nvPr>
            <p:ph type="body" idx="6"/>
          </p:nvPr>
        </p:nvSpPr>
        <p:spPr>
          <a:xfrm>
            <a:off x="2329744" y="3609022"/>
            <a:ext cx="11250640" cy="701711"/>
          </a:xfrm>
          <a:prstGeom prst="rect">
            <a:avLst/>
          </a:prstGeom>
          <a:noFill/>
          <a:ln>
            <a:noFill/>
          </a:ln>
        </p:spPr>
        <p:txBody>
          <a:bodyPr spcFirstLastPara="1" wrap="square" lIns="91425" tIns="0" rIns="91425" bIns="0" anchor="t" anchorCtr="0">
            <a:normAutofit/>
          </a:bodyPr>
          <a:lstStyle/>
          <a:p>
            <a:pPr marL="50800" lvl="0" indent="0" algn="l" rtl="0">
              <a:lnSpc>
                <a:spcPct val="90000"/>
              </a:lnSpc>
              <a:spcBef>
                <a:spcPts val="1000"/>
              </a:spcBef>
              <a:spcAft>
                <a:spcPts val="0"/>
              </a:spcAft>
              <a:buSzPts val="2800"/>
              <a:buNone/>
            </a:pPr>
            <a:r>
              <a:rPr lang="en-US"/>
              <a:t>Array</a:t>
            </a:r>
            <a:endParaRPr/>
          </a:p>
        </p:txBody>
      </p:sp>
      <p:sp>
        <p:nvSpPr>
          <p:cNvPr id="989" name="Google Shape;989;p62"/>
          <p:cNvSpPr txBox="1">
            <a:spLocks noGrp="1"/>
          </p:cNvSpPr>
          <p:nvPr>
            <p:ph type="body" idx="7"/>
          </p:nvPr>
        </p:nvSpPr>
        <p:spPr>
          <a:xfrm>
            <a:off x="2329744" y="4429627"/>
            <a:ext cx="11250640" cy="701711"/>
          </a:xfrm>
          <a:prstGeom prst="rect">
            <a:avLst/>
          </a:prstGeom>
          <a:noFill/>
          <a:ln>
            <a:noFill/>
          </a:ln>
        </p:spPr>
        <p:txBody>
          <a:bodyPr spcFirstLastPara="1" wrap="square" lIns="91425" tIns="0" rIns="91425" bIns="0" anchor="t" anchorCtr="0">
            <a:normAutofit/>
          </a:bodyPr>
          <a:lstStyle/>
          <a:p>
            <a:pPr marL="50800" lvl="0" indent="0" algn="l" rtl="0">
              <a:lnSpc>
                <a:spcPct val="90000"/>
              </a:lnSpc>
              <a:spcBef>
                <a:spcPts val="1000"/>
              </a:spcBef>
              <a:spcAft>
                <a:spcPts val="0"/>
              </a:spcAft>
              <a:buSzPts val="2800"/>
              <a:buNone/>
            </a:pPr>
            <a:r>
              <a:rPr lang="en-US"/>
              <a:t>Queue</a:t>
            </a:r>
            <a:endParaRPr/>
          </a:p>
        </p:txBody>
      </p:sp>
      <p:sp>
        <p:nvSpPr>
          <p:cNvPr id="990" name="Google Shape;990;p62"/>
          <p:cNvSpPr txBox="1">
            <a:spLocks noGrp="1"/>
          </p:cNvSpPr>
          <p:nvPr>
            <p:ph type="body" idx="8"/>
          </p:nvPr>
        </p:nvSpPr>
        <p:spPr>
          <a:xfrm>
            <a:off x="2329744" y="5250232"/>
            <a:ext cx="11250640" cy="701711"/>
          </a:xfrm>
          <a:prstGeom prst="rect">
            <a:avLst/>
          </a:prstGeom>
          <a:noFill/>
          <a:ln>
            <a:noFill/>
          </a:ln>
        </p:spPr>
        <p:txBody>
          <a:bodyPr spcFirstLastPara="1" wrap="square" lIns="91425" tIns="0" rIns="91425" bIns="0" anchor="t" anchorCtr="0">
            <a:normAutofit/>
          </a:bodyPr>
          <a:lstStyle/>
          <a:p>
            <a:pPr marL="50800" lvl="0" indent="0" algn="l" rtl="0">
              <a:lnSpc>
                <a:spcPct val="90000"/>
              </a:lnSpc>
              <a:spcBef>
                <a:spcPts val="1000"/>
              </a:spcBef>
              <a:spcAft>
                <a:spcPts val="0"/>
              </a:spcAft>
              <a:buSzPts val="2800"/>
              <a:buNone/>
            </a:pPr>
            <a:r>
              <a:rPr lang="en-US"/>
              <a:t>Maps</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995"/>
        <p:cNvGrpSpPr/>
        <p:nvPr/>
      </p:nvGrpSpPr>
      <p:grpSpPr>
        <a:xfrm>
          <a:off x="0" y="0"/>
          <a:ext cx="0" cy="0"/>
          <a:chOff x="0" y="0"/>
          <a:chExt cx="0" cy="0"/>
        </a:xfrm>
      </p:grpSpPr>
      <p:sp>
        <p:nvSpPr>
          <p:cNvPr id="996" name="Google Shape;996;p63"/>
          <p:cNvSpPr txBox="1">
            <a:spLocks noGrp="1"/>
          </p:cNvSpPr>
          <p:nvPr>
            <p:ph type="title"/>
          </p:nvPr>
        </p:nvSpPr>
        <p:spPr>
          <a:xfrm>
            <a:off x="0" y="539514"/>
            <a:ext cx="16256001" cy="665045"/>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rgbClr val="3F3F3F"/>
              </a:buClr>
              <a:buSzPts val="3200"/>
              <a:buFont typeface="Open Sans ExtraBold"/>
              <a:buNone/>
            </a:pPr>
            <a:r>
              <a:rPr lang="en-US">
                <a:latin typeface="Open Sans SemiBold"/>
                <a:ea typeface="Open Sans SemiBold"/>
                <a:cs typeface="Open Sans SemiBold"/>
                <a:sym typeface="Open Sans SemiBold"/>
              </a:rPr>
              <a:t>Validation of an Email ID</a:t>
            </a:r>
            <a:endParaRPr>
              <a:solidFill>
                <a:schemeClr val="lt1"/>
              </a:solidFill>
            </a:endParaRPr>
          </a:p>
        </p:txBody>
      </p:sp>
      <p:sp>
        <p:nvSpPr>
          <p:cNvPr id="997" name="Google Shape;997;p63"/>
          <p:cNvSpPr txBox="1">
            <a:spLocks noGrp="1"/>
          </p:cNvSpPr>
          <p:nvPr>
            <p:ph type="body" idx="1"/>
          </p:nvPr>
        </p:nvSpPr>
        <p:spPr>
          <a:xfrm>
            <a:off x="4699001" y="1770191"/>
            <a:ext cx="9956800" cy="5527418"/>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000000"/>
              </a:buClr>
              <a:buSzPts val="2200"/>
              <a:buNone/>
            </a:pPr>
            <a:endParaRPr b="1"/>
          </a:p>
          <a:p>
            <a:pPr marL="0" lvl="0" indent="0" algn="l" rtl="0">
              <a:lnSpc>
                <a:spcPct val="90000"/>
              </a:lnSpc>
              <a:spcBef>
                <a:spcPts val="0"/>
              </a:spcBef>
              <a:spcAft>
                <a:spcPts val="0"/>
              </a:spcAft>
              <a:buClr>
                <a:srgbClr val="000000"/>
              </a:buClr>
              <a:buSzPts val="2200"/>
              <a:buNone/>
            </a:pPr>
            <a:r>
              <a:rPr lang="en-US" b="1">
                <a:latin typeface="Open Sans"/>
                <a:ea typeface="Open Sans"/>
                <a:cs typeface="Open Sans"/>
                <a:sym typeface="Open Sans"/>
              </a:rPr>
              <a:t>Problem Statement: </a:t>
            </a:r>
            <a:endParaRPr b="1">
              <a:latin typeface="Open Sans"/>
              <a:ea typeface="Open Sans"/>
              <a:cs typeface="Open Sans"/>
              <a:sym typeface="Open Sans"/>
            </a:endParaRPr>
          </a:p>
          <a:p>
            <a:pPr marL="0" lvl="0" indent="0" algn="l" rtl="0">
              <a:lnSpc>
                <a:spcPct val="90000"/>
              </a:lnSpc>
              <a:spcBef>
                <a:spcPts val="0"/>
              </a:spcBef>
              <a:spcAft>
                <a:spcPts val="0"/>
              </a:spcAft>
              <a:buClr>
                <a:srgbClr val="000000"/>
              </a:buClr>
              <a:buSzPts val="2200"/>
              <a:buNone/>
            </a:pPr>
            <a:r>
              <a:rPr lang="en-US">
                <a:latin typeface="Open Sans"/>
                <a:ea typeface="Open Sans"/>
                <a:cs typeface="Open Sans"/>
                <a:sym typeface="Open Sans"/>
              </a:rPr>
              <a:t>Write a program </a:t>
            </a:r>
            <a:r>
              <a:rPr lang="en-US"/>
              <a:t>to search a string entered by a user from the array of strings.</a:t>
            </a:r>
            <a:endParaRPr b="1"/>
          </a:p>
        </p:txBody>
      </p:sp>
      <p:sp>
        <p:nvSpPr>
          <p:cNvPr id="998" name="Google Shape;998;p63"/>
          <p:cNvSpPr txBox="1"/>
          <p:nvPr/>
        </p:nvSpPr>
        <p:spPr>
          <a:xfrm>
            <a:off x="11290977" y="1765347"/>
            <a:ext cx="3484800" cy="3582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rgbClr val="0F547B"/>
              </a:buClr>
              <a:buSzPts val="700"/>
              <a:buFont typeface="Arial"/>
              <a:buNone/>
            </a:pPr>
            <a:r>
              <a:rPr lang="en-US" sz="2200" b="1" i="0" u="none" strike="noStrike" cap="none">
                <a:solidFill>
                  <a:schemeClr val="lt1"/>
                </a:solidFill>
                <a:latin typeface="Open Sans"/>
                <a:ea typeface="Open Sans"/>
                <a:cs typeface="Open Sans"/>
                <a:sym typeface="Open Sans"/>
              </a:rPr>
              <a:t>Duration: 30 min.</a:t>
            </a:r>
            <a:endParaRPr sz="2200" b="1" i="0" u="none" strike="noStrike" cap="none">
              <a:solidFill>
                <a:schemeClr val="lt1"/>
              </a:solidFill>
              <a:latin typeface="Open Sans"/>
              <a:ea typeface="Open Sans"/>
              <a:cs typeface="Open Sans"/>
              <a:sym typeface="Open Sans"/>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003"/>
        <p:cNvGrpSpPr/>
        <p:nvPr/>
      </p:nvGrpSpPr>
      <p:grpSpPr>
        <a:xfrm>
          <a:off x="0" y="0"/>
          <a:ext cx="0" cy="0"/>
          <a:chOff x="0" y="0"/>
          <a:chExt cx="0" cy="0"/>
        </a:xfrm>
      </p:grpSpPr>
      <p:sp>
        <p:nvSpPr>
          <p:cNvPr id="1004" name="Google Shape;1004;p51"/>
          <p:cNvSpPr txBox="1">
            <a:spLocks noGrp="1"/>
          </p:cNvSpPr>
          <p:nvPr>
            <p:ph type="body" idx="1"/>
          </p:nvPr>
        </p:nvSpPr>
        <p:spPr>
          <a:xfrm>
            <a:off x="1120875" y="1808291"/>
            <a:ext cx="8092571" cy="5527418"/>
          </a:xfrm>
          <a:prstGeom prst="rect">
            <a:avLst/>
          </a:prstGeom>
          <a:noFill/>
          <a:ln>
            <a:noFill/>
          </a:ln>
        </p:spPr>
        <p:txBody>
          <a:bodyPr spcFirstLastPara="1" wrap="square" lIns="91425" tIns="0" rIns="91425" bIns="0" anchor="t" anchorCtr="0">
            <a:noAutofit/>
          </a:bodyPr>
          <a:lstStyle/>
          <a:p>
            <a:pPr marL="457200" lvl="0" indent="-317500" algn="l" rtl="0">
              <a:lnSpc>
                <a:spcPct val="250000"/>
              </a:lnSpc>
              <a:spcBef>
                <a:spcPts val="0"/>
              </a:spcBef>
              <a:spcAft>
                <a:spcPts val="0"/>
              </a:spcAft>
              <a:buSzPts val="2200"/>
              <a:buNone/>
            </a:pPr>
            <a:r>
              <a:rPr lang="en-US" b="1"/>
              <a:t>Course: </a:t>
            </a:r>
            <a:r>
              <a:rPr lang="en-US"/>
              <a:t>Core Java</a:t>
            </a:r>
            <a:endParaRPr/>
          </a:p>
          <a:p>
            <a:pPr marL="457200" lvl="0" indent="-317500" algn="l" rtl="0">
              <a:lnSpc>
                <a:spcPct val="250000"/>
              </a:lnSpc>
              <a:spcBef>
                <a:spcPts val="0"/>
              </a:spcBef>
              <a:spcAft>
                <a:spcPts val="0"/>
              </a:spcAft>
              <a:buSzPts val="2200"/>
              <a:buNone/>
            </a:pPr>
            <a:r>
              <a:rPr lang="en-US" b="1"/>
              <a:t>You should be able to: </a:t>
            </a:r>
            <a:endParaRPr/>
          </a:p>
          <a:p>
            <a:pPr marL="482600" lvl="5" indent="-342900" algn="l" rtl="0">
              <a:lnSpc>
                <a:spcPct val="150000"/>
              </a:lnSpc>
              <a:spcBef>
                <a:spcPts val="500"/>
              </a:spcBef>
              <a:spcAft>
                <a:spcPts val="0"/>
              </a:spcAft>
              <a:buClr>
                <a:schemeClr val="lt1"/>
              </a:buClr>
              <a:buSzPts val="2200"/>
              <a:buFont typeface="Noto Sans Symbols"/>
              <a:buChar char="▪"/>
            </a:pPr>
            <a:r>
              <a:rPr lang="en-US" sz="2200">
                <a:solidFill>
                  <a:schemeClr val="lt1"/>
                </a:solidFill>
                <a:latin typeface="Open Sans"/>
                <a:ea typeface="Open Sans"/>
                <a:cs typeface="Open Sans"/>
                <a:sym typeface="Open Sans"/>
              </a:rPr>
              <a:t>Use thread class and demonstrate multithreading</a:t>
            </a:r>
            <a:endParaRPr/>
          </a:p>
          <a:p>
            <a:pPr marL="482600" lvl="5" indent="-342900" algn="l" rtl="0">
              <a:lnSpc>
                <a:spcPct val="150000"/>
              </a:lnSpc>
              <a:spcBef>
                <a:spcPts val="500"/>
              </a:spcBef>
              <a:spcAft>
                <a:spcPts val="0"/>
              </a:spcAft>
              <a:buClr>
                <a:schemeClr val="lt1"/>
              </a:buClr>
              <a:buSzPts val="2200"/>
              <a:buFont typeface="Noto Sans Symbols"/>
              <a:buChar char="▪"/>
            </a:pPr>
            <a:r>
              <a:rPr lang="en-US" sz="2200">
                <a:solidFill>
                  <a:schemeClr val="lt1"/>
                </a:solidFill>
                <a:latin typeface="Open Sans"/>
                <a:ea typeface="Open Sans"/>
                <a:cs typeface="Open Sans"/>
                <a:sym typeface="Open Sans"/>
              </a:rPr>
              <a:t>Explain polymorphism and inheritance</a:t>
            </a:r>
            <a:endParaRPr/>
          </a:p>
          <a:p>
            <a:pPr marL="482600" lvl="5" indent="-342900" algn="l" rtl="0">
              <a:lnSpc>
                <a:spcPct val="150000"/>
              </a:lnSpc>
              <a:spcBef>
                <a:spcPts val="500"/>
              </a:spcBef>
              <a:spcAft>
                <a:spcPts val="0"/>
              </a:spcAft>
              <a:buClr>
                <a:schemeClr val="lt1"/>
              </a:buClr>
              <a:buSzPts val="2200"/>
              <a:buFont typeface="Noto Sans Symbols"/>
              <a:buChar char="▪"/>
            </a:pPr>
            <a:r>
              <a:rPr lang="en-US" sz="2200">
                <a:solidFill>
                  <a:schemeClr val="lt1"/>
                </a:solidFill>
                <a:latin typeface="Open Sans"/>
                <a:ea typeface="Open Sans"/>
                <a:cs typeface="Open Sans"/>
                <a:sym typeface="Open Sans"/>
              </a:rPr>
              <a:t>Explain the types of exceptions</a:t>
            </a:r>
            <a:endParaRPr/>
          </a:p>
          <a:p>
            <a:pPr marL="482600" lvl="5" indent="-342900" algn="l" rtl="0">
              <a:lnSpc>
                <a:spcPct val="150000"/>
              </a:lnSpc>
              <a:spcBef>
                <a:spcPts val="500"/>
              </a:spcBef>
              <a:spcAft>
                <a:spcPts val="0"/>
              </a:spcAft>
              <a:buClr>
                <a:schemeClr val="lt1"/>
              </a:buClr>
              <a:buSzPts val="2200"/>
              <a:buFont typeface="Noto Sans Symbols"/>
              <a:buChar char="▪"/>
            </a:pPr>
            <a:r>
              <a:rPr lang="en-US" sz="2200">
                <a:solidFill>
                  <a:schemeClr val="lt1"/>
                </a:solidFill>
                <a:latin typeface="Open Sans"/>
                <a:ea typeface="Open Sans"/>
                <a:cs typeface="Open Sans"/>
                <a:sym typeface="Open Sans"/>
              </a:rPr>
              <a:t>Explain the advantages of exception handling</a:t>
            </a:r>
            <a:endParaRPr/>
          </a:p>
          <a:p>
            <a:pPr marL="482600" lvl="5" indent="-342900" algn="l" rtl="0">
              <a:lnSpc>
                <a:spcPct val="150000"/>
              </a:lnSpc>
              <a:spcBef>
                <a:spcPts val="500"/>
              </a:spcBef>
              <a:spcAft>
                <a:spcPts val="0"/>
              </a:spcAft>
              <a:buClr>
                <a:schemeClr val="lt1"/>
              </a:buClr>
              <a:buSzPts val="2200"/>
              <a:buFont typeface="Noto Sans Symbols"/>
              <a:buChar char="▪"/>
            </a:pPr>
            <a:r>
              <a:rPr lang="en-US" sz="2200">
                <a:solidFill>
                  <a:schemeClr val="lt1"/>
                </a:solidFill>
                <a:latin typeface="Open Sans"/>
                <a:ea typeface="Open Sans"/>
                <a:cs typeface="Open Sans"/>
                <a:sym typeface="Open Sans"/>
              </a:rPr>
              <a:t>Create a try-catch block and demonstrate exception handling</a:t>
            </a:r>
            <a:endParaRPr/>
          </a:p>
          <a:p>
            <a:pPr marL="482600" lvl="5" indent="-342900" algn="l" rtl="0">
              <a:lnSpc>
                <a:spcPct val="150000"/>
              </a:lnSpc>
              <a:spcBef>
                <a:spcPts val="500"/>
              </a:spcBef>
              <a:spcAft>
                <a:spcPts val="0"/>
              </a:spcAft>
              <a:buClr>
                <a:schemeClr val="lt1"/>
              </a:buClr>
              <a:buSzPts val="2200"/>
              <a:buFont typeface="Noto Sans Symbols"/>
              <a:buChar char="▪"/>
            </a:pPr>
            <a:r>
              <a:rPr lang="en-US" sz="2200">
                <a:solidFill>
                  <a:schemeClr val="lt1"/>
                </a:solidFill>
                <a:latin typeface="Open Sans"/>
                <a:ea typeface="Open Sans"/>
                <a:cs typeface="Open Sans"/>
                <a:sym typeface="Open Sans"/>
              </a:rPr>
              <a:t>Demonstrate file handling</a:t>
            </a:r>
            <a:endParaRPr/>
          </a:p>
          <a:p>
            <a:pPr marL="482600" lvl="5" indent="-342900" algn="l" rtl="0">
              <a:lnSpc>
                <a:spcPct val="150000"/>
              </a:lnSpc>
              <a:spcBef>
                <a:spcPts val="500"/>
              </a:spcBef>
              <a:spcAft>
                <a:spcPts val="0"/>
              </a:spcAft>
              <a:buClr>
                <a:schemeClr val="lt1"/>
              </a:buClr>
              <a:buSzPts val="2200"/>
              <a:buFont typeface="Noto Sans Symbols"/>
              <a:buChar char="▪"/>
            </a:pPr>
            <a:r>
              <a:rPr lang="en-US" sz="2200">
                <a:solidFill>
                  <a:schemeClr val="lt1"/>
                </a:solidFill>
                <a:latin typeface="Open Sans"/>
                <a:ea typeface="Open Sans"/>
                <a:cs typeface="Open Sans"/>
                <a:sym typeface="Open Sans"/>
              </a:rPr>
              <a:t>Explain serialization and deserialization</a:t>
            </a:r>
            <a:endParaRPr sz="220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10"/>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3200"/>
              <a:buFont typeface="Open Sans ExtraBold"/>
              <a:buNone/>
            </a:pPr>
            <a:r>
              <a:rPr lang="en-US"/>
              <a:t>Calling a Method</a:t>
            </a:r>
            <a:endParaRPr/>
          </a:p>
        </p:txBody>
      </p:sp>
      <p:pic>
        <p:nvPicPr>
          <p:cNvPr id="268" name="Google Shape;268;p10"/>
          <p:cNvPicPr preferRelativeResize="0"/>
          <p:nvPr/>
        </p:nvPicPr>
        <p:blipFill rotWithShape="1">
          <a:blip r:embed="rId3">
            <a:alphaModFix/>
          </a:blip>
          <a:srcRect/>
          <a:stretch/>
        </p:blipFill>
        <p:spPr>
          <a:xfrm>
            <a:off x="5867857" y="603159"/>
            <a:ext cx="4486983" cy="365760"/>
          </a:xfrm>
          <a:prstGeom prst="rect">
            <a:avLst/>
          </a:prstGeom>
          <a:noFill/>
          <a:ln>
            <a:noFill/>
          </a:ln>
        </p:spPr>
      </p:pic>
      <p:grpSp>
        <p:nvGrpSpPr>
          <p:cNvPr id="269" name="Google Shape;269;p10"/>
          <p:cNvGrpSpPr/>
          <p:nvPr/>
        </p:nvGrpSpPr>
        <p:grpSpPr>
          <a:xfrm>
            <a:off x="3387589" y="1685171"/>
            <a:ext cx="9524353" cy="6845504"/>
            <a:chOff x="1456731" y="1805766"/>
            <a:chExt cx="9524353" cy="6845504"/>
          </a:xfrm>
        </p:grpSpPr>
        <p:grpSp>
          <p:nvGrpSpPr>
            <p:cNvPr id="270" name="Google Shape;270;p10"/>
            <p:cNvGrpSpPr/>
            <p:nvPr/>
          </p:nvGrpSpPr>
          <p:grpSpPr>
            <a:xfrm>
              <a:off x="1456731" y="2072539"/>
              <a:ext cx="6312000" cy="6312000"/>
              <a:chOff x="3333264" y="1727470"/>
              <a:chExt cx="6312000" cy="6312000"/>
            </a:xfrm>
          </p:grpSpPr>
          <p:grpSp>
            <p:nvGrpSpPr>
              <p:cNvPr id="271" name="Google Shape;271;p10"/>
              <p:cNvGrpSpPr/>
              <p:nvPr/>
            </p:nvGrpSpPr>
            <p:grpSpPr>
              <a:xfrm>
                <a:off x="3333264" y="1727470"/>
                <a:ext cx="6312000" cy="6312000"/>
                <a:chOff x="1525246" y="1727470"/>
                <a:chExt cx="6312000" cy="6312000"/>
              </a:xfrm>
            </p:grpSpPr>
            <p:sp>
              <p:nvSpPr>
                <p:cNvPr id="272" name="Google Shape;272;p10"/>
                <p:cNvSpPr/>
                <p:nvPr/>
              </p:nvSpPr>
              <p:spPr>
                <a:xfrm flipH="1">
                  <a:off x="1525246" y="1727470"/>
                  <a:ext cx="6312000" cy="6312000"/>
                </a:xfrm>
                <a:prstGeom prst="arc">
                  <a:avLst>
                    <a:gd name="adj1" fmla="val 17093508"/>
                    <a:gd name="adj2" fmla="val 4516934"/>
                  </a:avLst>
                </a:prstGeom>
                <a:noFill/>
                <a:ln w="38100" cap="flat" cmpd="sng">
                  <a:solidFill>
                    <a:srgbClr val="666666"/>
                  </a:solidFill>
                  <a:prstDash val="solid"/>
                  <a:round/>
                  <a:headEnd type="oval" w="med" len="med"/>
                  <a:tailEnd type="triangle" w="med" len="med"/>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73" name="Google Shape;273;p10"/>
                <p:cNvSpPr/>
                <p:nvPr/>
              </p:nvSpPr>
              <p:spPr>
                <a:xfrm>
                  <a:off x="1525273" y="2289689"/>
                  <a:ext cx="2045076" cy="907908"/>
                </a:xfrm>
                <a:custGeom>
                  <a:avLst/>
                  <a:gdLst/>
                  <a:ahLst/>
                  <a:cxnLst/>
                  <a:rect l="l" t="t" r="r" b="b"/>
                  <a:pathLst>
                    <a:path w="785812" h="510778" extrusionOk="0">
                      <a:moveTo>
                        <a:pt x="0" y="85131"/>
                      </a:moveTo>
                      <a:cubicBezTo>
                        <a:pt x="0" y="38114"/>
                        <a:pt x="38114" y="0"/>
                        <a:pt x="85131" y="0"/>
                      </a:cubicBezTo>
                      <a:lnTo>
                        <a:pt x="700681" y="0"/>
                      </a:lnTo>
                      <a:cubicBezTo>
                        <a:pt x="747698" y="0"/>
                        <a:pt x="785812" y="38114"/>
                        <a:pt x="785812" y="85131"/>
                      </a:cubicBezTo>
                      <a:lnTo>
                        <a:pt x="785812" y="425647"/>
                      </a:lnTo>
                      <a:cubicBezTo>
                        <a:pt x="785812" y="472664"/>
                        <a:pt x="747698" y="510778"/>
                        <a:pt x="700681" y="510778"/>
                      </a:cubicBezTo>
                      <a:lnTo>
                        <a:pt x="85131" y="510778"/>
                      </a:lnTo>
                      <a:cubicBezTo>
                        <a:pt x="38114" y="510778"/>
                        <a:pt x="0" y="472664"/>
                        <a:pt x="0" y="425647"/>
                      </a:cubicBezTo>
                      <a:lnTo>
                        <a:pt x="0" y="85131"/>
                      </a:lnTo>
                      <a:close/>
                    </a:path>
                  </a:pathLst>
                </a:custGeom>
                <a:solidFill>
                  <a:srgbClr val="255E73"/>
                </a:solidFill>
                <a:ln w="38100" cap="flat" cmpd="sng">
                  <a:solidFill>
                    <a:srgbClr val="666666"/>
                  </a:solidFill>
                  <a:prstDash val="solid"/>
                  <a:round/>
                  <a:headEnd type="none" w="sm" len="sm"/>
                  <a:tailEnd type="none" w="sm" len="sm"/>
                </a:ln>
              </p:spPr>
              <p:txBody>
                <a:bodyPr spcFirstLastPara="1" wrap="square" lIns="186550" tIns="186550" rIns="186550" bIns="186550" anchor="ctr" anchorCtr="0">
                  <a:noAutofit/>
                </a:bodyPr>
                <a:lstStyle/>
                <a:p>
                  <a:pPr marL="0" marR="0" lvl="0" indent="0" algn="ctr" rtl="0">
                    <a:lnSpc>
                      <a:spcPct val="90000"/>
                    </a:lnSpc>
                    <a:spcBef>
                      <a:spcPts val="0"/>
                    </a:spcBef>
                    <a:spcAft>
                      <a:spcPts val="0"/>
                    </a:spcAft>
                    <a:buClr>
                      <a:srgbClr val="000000"/>
                    </a:buClr>
                    <a:buSzPts val="2000"/>
                    <a:buFont typeface="Arial"/>
                    <a:buNone/>
                  </a:pPr>
                  <a:r>
                    <a:rPr lang="en-US" sz="2000" b="0" i="0" u="none" strike="noStrike" cap="none">
                      <a:solidFill>
                        <a:srgbClr val="FFFFFF"/>
                      </a:solidFill>
                      <a:latin typeface="Open Sans"/>
                      <a:ea typeface="Open Sans"/>
                      <a:cs typeface="Open Sans"/>
                      <a:sym typeface="Open Sans"/>
                    </a:rPr>
                    <a:t>Call by Value</a:t>
                  </a:r>
                  <a:endParaRPr sz="1400" b="0" i="0" u="none" strike="noStrike" cap="none">
                    <a:solidFill>
                      <a:srgbClr val="000000"/>
                    </a:solidFill>
                    <a:latin typeface="Arial"/>
                    <a:ea typeface="Arial"/>
                    <a:cs typeface="Arial"/>
                    <a:sym typeface="Arial"/>
                  </a:endParaRPr>
                </a:p>
              </p:txBody>
            </p:sp>
            <p:sp>
              <p:nvSpPr>
                <p:cNvPr id="274" name="Google Shape;274;p10"/>
                <p:cNvSpPr/>
                <p:nvPr/>
              </p:nvSpPr>
              <p:spPr>
                <a:xfrm>
                  <a:off x="3253247" y="7204539"/>
                  <a:ext cx="32100" cy="32100"/>
                </a:xfrm>
                <a:prstGeom prst="ellipse">
                  <a:avLst/>
                </a:prstGeom>
                <a:solidFill>
                  <a:schemeClr val="dk2"/>
                </a:solidFill>
                <a:ln w="38100" cap="flat" cmpd="sng">
                  <a:solidFill>
                    <a:srgbClr val="666666"/>
                  </a:solidFill>
                  <a:prstDash val="solid"/>
                  <a:round/>
                  <a:headEnd type="none" w="sm" len="sm"/>
                  <a:tailEnd type="none" w="sm" len="sm"/>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rgbClr val="44494E"/>
                    </a:solidFill>
                    <a:latin typeface="Arial"/>
                    <a:ea typeface="Arial"/>
                    <a:cs typeface="Arial"/>
                    <a:sym typeface="Arial"/>
                  </a:endParaRPr>
                </a:p>
              </p:txBody>
            </p:sp>
          </p:grpSp>
          <p:sp>
            <p:nvSpPr>
              <p:cNvPr id="275" name="Google Shape;275;p10"/>
              <p:cNvSpPr/>
              <p:nvPr/>
            </p:nvSpPr>
            <p:spPr>
              <a:xfrm>
                <a:off x="3333290" y="6508480"/>
                <a:ext cx="2045076" cy="907908"/>
              </a:xfrm>
              <a:custGeom>
                <a:avLst/>
                <a:gdLst/>
                <a:ahLst/>
                <a:cxnLst/>
                <a:rect l="l" t="t" r="r" b="b"/>
                <a:pathLst>
                  <a:path w="785812" h="510778" extrusionOk="0">
                    <a:moveTo>
                      <a:pt x="0" y="85131"/>
                    </a:moveTo>
                    <a:cubicBezTo>
                      <a:pt x="0" y="38114"/>
                      <a:pt x="38114" y="0"/>
                      <a:pt x="85131" y="0"/>
                    </a:cubicBezTo>
                    <a:lnTo>
                      <a:pt x="700681" y="0"/>
                    </a:lnTo>
                    <a:cubicBezTo>
                      <a:pt x="747698" y="0"/>
                      <a:pt x="785812" y="38114"/>
                      <a:pt x="785812" y="85131"/>
                    </a:cubicBezTo>
                    <a:lnTo>
                      <a:pt x="785812" y="425647"/>
                    </a:lnTo>
                    <a:cubicBezTo>
                      <a:pt x="785812" y="472664"/>
                      <a:pt x="747698" y="510778"/>
                      <a:pt x="700681" y="510778"/>
                    </a:cubicBezTo>
                    <a:lnTo>
                      <a:pt x="85131" y="510778"/>
                    </a:lnTo>
                    <a:cubicBezTo>
                      <a:pt x="38114" y="510778"/>
                      <a:pt x="0" y="472664"/>
                      <a:pt x="0" y="425647"/>
                    </a:cubicBezTo>
                    <a:lnTo>
                      <a:pt x="0" y="85131"/>
                    </a:lnTo>
                    <a:close/>
                  </a:path>
                </a:pathLst>
              </a:custGeom>
              <a:solidFill>
                <a:srgbClr val="F38573"/>
              </a:solidFill>
              <a:ln w="38100" cap="flat" cmpd="sng">
                <a:solidFill>
                  <a:srgbClr val="666666"/>
                </a:solidFill>
                <a:prstDash val="solid"/>
                <a:round/>
                <a:headEnd type="none" w="sm" len="sm"/>
                <a:tailEnd type="none" w="sm" len="sm"/>
              </a:ln>
            </p:spPr>
            <p:txBody>
              <a:bodyPr spcFirstLastPara="1" wrap="square" lIns="186550" tIns="186550" rIns="186550" bIns="186550" anchor="ctr" anchorCtr="0">
                <a:noAutofit/>
              </a:bodyPr>
              <a:lstStyle/>
              <a:p>
                <a:pPr marL="0" marR="0" lvl="0" indent="0" algn="ctr" rtl="0">
                  <a:lnSpc>
                    <a:spcPct val="90000"/>
                  </a:lnSpc>
                  <a:spcBef>
                    <a:spcPts val="0"/>
                  </a:spcBef>
                  <a:spcAft>
                    <a:spcPts val="0"/>
                  </a:spcAft>
                  <a:buClr>
                    <a:srgbClr val="000000"/>
                  </a:buClr>
                  <a:buSzPts val="2200"/>
                  <a:buFont typeface="Arial"/>
                  <a:buNone/>
                </a:pPr>
                <a:r>
                  <a:rPr lang="en-US" sz="2200" b="0" i="0" u="none" strike="noStrike" cap="none">
                    <a:solidFill>
                      <a:srgbClr val="FFFFFF"/>
                    </a:solidFill>
                    <a:latin typeface="Open Sans"/>
                    <a:ea typeface="Open Sans"/>
                    <a:cs typeface="Open Sans"/>
                    <a:sym typeface="Open Sans"/>
                  </a:rPr>
                  <a:t>Method Overloading</a:t>
                </a:r>
                <a:endParaRPr sz="1400" b="0" i="0" u="none" strike="noStrike" cap="none">
                  <a:solidFill>
                    <a:srgbClr val="000000"/>
                  </a:solidFill>
                  <a:latin typeface="Arial"/>
                  <a:ea typeface="Arial"/>
                  <a:cs typeface="Arial"/>
                  <a:sym typeface="Arial"/>
                </a:endParaRPr>
              </a:p>
            </p:txBody>
          </p:sp>
        </p:grpSp>
        <p:grpSp>
          <p:nvGrpSpPr>
            <p:cNvPr id="276" name="Google Shape;276;p10"/>
            <p:cNvGrpSpPr/>
            <p:nvPr/>
          </p:nvGrpSpPr>
          <p:grpSpPr>
            <a:xfrm>
              <a:off x="3886384" y="1805766"/>
              <a:ext cx="7094700" cy="6845504"/>
              <a:chOff x="6320970" y="1687332"/>
              <a:chExt cx="7094700" cy="6845504"/>
            </a:xfrm>
          </p:grpSpPr>
          <p:sp>
            <p:nvSpPr>
              <p:cNvPr id="277" name="Google Shape;277;p10"/>
              <p:cNvSpPr/>
              <p:nvPr/>
            </p:nvSpPr>
            <p:spPr>
              <a:xfrm>
                <a:off x="6320970" y="6677336"/>
                <a:ext cx="7094700" cy="1855500"/>
              </a:xfrm>
              <a:prstGeom prst="rect">
                <a:avLst/>
              </a:prstGeom>
              <a:solidFill>
                <a:schemeClr val="lt1"/>
              </a:solidFill>
              <a:ln w="38100" cap="flat" cmpd="sng">
                <a:solidFill>
                  <a:srgbClr val="66666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15000"/>
                  </a:lnSpc>
                  <a:spcBef>
                    <a:spcPts val="0"/>
                  </a:spcBef>
                  <a:spcAft>
                    <a:spcPts val="0"/>
                  </a:spcAft>
                  <a:buClr>
                    <a:srgbClr val="FF0000"/>
                  </a:buClr>
                  <a:buSzPts val="2200"/>
                  <a:buFont typeface="Arial"/>
                  <a:buNone/>
                </a:pPr>
                <a:r>
                  <a:rPr lang="en-US" sz="2200" b="0" i="0" u="none" strike="noStrike" cap="none">
                    <a:solidFill>
                      <a:srgbClr val="3F3F3F"/>
                    </a:solidFill>
                    <a:latin typeface="Open Sans"/>
                    <a:ea typeface="Open Sans"/>
                    <a:cs typeface="Open Sans"/>
                    <a:sym typeface="Open Sans"/>
                  </a:rPr>
                  <a:t>A class may define multiple methods with the </a:t>
                </a:r>
                <a:r>
                  <a:rPr lang="en-US" sz="2200" b="0" i="1" u="none" strike="noStrike" cap="none">
                    <a:solidFill>
                      <a:srgbClr val="3F3F3F"/>
                    </a:solidFill>
                    <a:latin typeface="Open Sans"/>
                    <a:ea typeface="Open Sans"/>
                    <a:cs typeface="Open Sans"/>
                    <a:sym typeface="Open Sans"/>
                  </a:rPr>
                  <a:t>same name </a:t>
                </a:r>
                <a:r>
                  <a:rPr lang="en-US" sz="2200" b="0" u="none" strike="noStrike" cap="none">
                    <a:solidFill>
                      <a:srgbClr val="3F3F3F"/>
                    </a:solidFill>
                    <a:latin typeface="Open Sans"/>
                    <a:ea typeface="Open Sans"/>
                    <a:cs typeface="Open Sans"/>
                    <a:sym typeface="Open Sans"/>
                  </a:rPr>
                  <a:t>and</a:t>
                </a:r>
                <a:r>
                  <a:rPr lang="en-US" sz="2200" b="0" i="1" u="none" strike="noStrike" cap="none">
                    <a:solidFill>
                      <a:srgbClr val="3F3F3F"/>
                    </a:solidFill>
                    <a:latin typeface="Open Sans"/>
                    <a:ea typeface="Open Sans"/>
                    <a:cs typeface="Open Sans"/>
                    <a:sym typeface="Open Sans"/>
                  </a:rPr>
                  <a:t> return type, </a:t>
                </a:r>
                <a:r>
                  <a:rPr lang="en-US" sz="2200" b="0" u="none" strike="noStrike" cap="none">
                    <a:solidFill>
                      <a:srgbClr val="3F3F3F"/>
                    </a:solidFill>
                    <a:latin typeface="Open Sans"/>
                    <a:ea typeface="Open Sans"/>
                    <a:cs typeface="Open Sans"/>
                    <a:sym typeface="Open Sans"/>
                  </a:rPr>
                  <a:t>but different number of arguments or arguments of different data types. </a:t>
                </a:r>
                <a:endParaRPr sz="2200" b="1" u="none" strike="noStrike" cap="none">
                  <a:solidFill>
                    <a:srgbClr val="3F3F3F"/>
                  </a:solidFill>
                  <a:latin typeface="Open Sans"/>
                  <a:ea typeface="Open Sans"/>
                  <a:cs typeface="Open Sans"/>
                  <a:sym typeface="Open Sans"/>
                </a:endParaRPr>
              </a:p>
            </p:txBody>
          </p:sp>
          <p:sp>
            <p:nvSpPr>
              <p:cNvPr id="278" name="Google Shape;278;p10"/>
              <p:cNvSpPr/>
              <p:nvPr/>
            </p:nvSpPr>
            <p:spPr>
              <a:xfrm>
                <a:off x="6320970" y="1687332"/>
                <a:ext cx="7094700" cy="1599300"/>
              </a:xfrm>
              <a:prstGeom prst="rect">
                <a:avLst/>
              </a:prstGeom>
              <a:noFill/>
              <a:ln w="38100" cap="flat" cmpd="sng">
                <a:solidFill>
                  <a:srgbClr val="666666"/>
                </a:solidFill>
                <a:prstDash val="solid"/>
                <a:round/>
                <a:headEnd type="none" w="sm" len="sm"/>
                <a:tailEnd type="none" w="sm" len="sm"/>
              </a:ln>
            </p:spPr>
            <p:txBody>
              <a:bodyPr spcFirstLastPara="1" wrap="square" lIns="91425" tIns="45700" rIns="91425" bIns="45700" anchor="ctr" anchorCtr="0">
                <a:noAutofit/>
              </a:bodyPr>
              <a:lstStyle/>
              <a:p>
                <a:pPr marL="0" lvl="0" indent="0" algn="ctr" rtl="0">
                  <a:lnSpc>
                    <a:spcPct val="115000"/>
                  </a:lnSpc>
                  <a:spcBef>
                    <a:spcPts val="0"/>
                  </a:spcBef>
                  <a:spcAft>
                    <a:spcPts val="0"/>
                  </a:spcAft>
                  <a:buClr>
                    <a:srgbClr val="FF0000"/>
                  </a:buClr>
                  <a:buSzPts val="2200"/>
                  <a:buFont typeface="Arial"/>
                  <a:buNone/>
                </a:pPr>
                <a:r>
                  <a:rPr lang="en-US" sz="2200">
                    <a:solidFill>
                      <a:srgbClr val="3F3F3F"/>
                    </a:solidFill>
                    <a:latin typeface="Open Sans"/>
                    <a:ea typeface="Open Sans"/>
                    <a:cs typeface="Open Sans"/>
                    <a:sym typeface="Open Sans"/>
                  </a:rPr>
                  <a:t>In the </a:t>
                </a:r>
                <a:r>
                  <a:rPr lang="en-US" sz="2200" i="1">
                    <a:solidFill>
                      <a:srgbClr val="3F3F3F"/>
                    </a:solidFill>
                    <a:latin typeface="Open Sans"/>
                    <a:ea typeface="Open Sans"/>
                    <a:cs typeface="Open Sans"/>
                    <a:sym typeface="Open Sans"/>
                  </a:rPr>
                  <a:t>Call by Valu</a:t>
                </a:r>
                <a:r>
                  <a:rPr lang="en-US" sz="2200">
                    <a:solidFill>
                      <a:srgbClr val="3F3F3F"/>
                    </a:solidFill>
                    <a:latin typeface="Open Sans"/>
                    <a:ea typeface="Open Sans"/>
                    <a:cs typeface="Open Sans"/>
                    <a:sym typeface="Open Sans"/>
                  </a:rPr>
                  <a:t>e method of passing arguments to a function, the program copies the actual value of an argument into the formal parameter of a function.</a:t>
                </a:r>
                <a:endParaRPr sz="1800" b="0" i="0" u="none" strike="noStrike" cap="none">
                  <a:solidFill>
                    <a:schemeClr val="lt1"/>
                  </a:solidFill>
                  <a:latin typeface="Arial"/>
                  <a:ea typeface="Arial"/>
                  <a:cs typeface="Arial"/>
                  <a:sym typeface="Arial"/>
                </a:endParaRPr>
              </a:p>
            </p:txBody>
          </p:sp>
        </p:gr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11"/>
          <p:cNvSpPr txBox="1">
            <a:spLocks noGrp="1"/>
          </p:cNvSpPr>
          <p:nvPr>
            <p:ph type="title"/>
          </p:nvPr>
        </p:nvSpPr>
        <p:spPr>
          <a:xfrm>
            <a:off x="812800" y="436395"/>
            <a:ext cx="10666185" cy="665045"/>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4400"/>
              <a:buNone/>
            </a:pPr>
            <a:r>
              <a:rPr lang="en-US"/>
              <a:t>Methods</a:t>
            </a:r>
            <a:endParaRPr/>
          </a:p>
        </p:txBody>
      </p:sp>
      <p:sp>
        <p:nvSpPr>
          <p:cNvPr id="285" name="Google Shape;285;p11"/>
          <p:cNvSpPr txBox="1">
            <a:spLocks noGrp="1"/>
          </p:cNvSpPr>
          <p:nvPr>
            <p:ph type="body" idx="1"/>
          </p:nvPr>
        </p:nvSpPr>
        <p:spPr>
          <a:xfrm>
            <a:off x="1902091" y="2363465"/>
            <a:ext cx="12451817" cy="5527418"/>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Clr>
                <a:srgbClr val="000000"/>
              </a:buClr>
              <a:buSzPts val="2200"/>
              <a:buNone/>
            </a:pPr>
            <a:r>
              <a:rPr lang="en-US" b="1">
                <a:solidFill>
                  <a:srgbClr val="3F3F3F"/>
                </a:solidFill>
                <a:latin typeface="Open Sans"/>
                <a:ea typeface="Open Sans"/>
                <a:cs typeface="Open Sans"/>
                <a:sym typeface="Open Sans"/>
              </a:rPr>
              <a:t>Problem Statement: </a:t>
            </a:r>
            <a:endParaRPr>
              <a:solidFill>
                <a:srgbClr val="3F3F3F"/>
              </a:solidFill>
            </a:endParaRPr>
          </a:p>
          <a:p>
            <a:pPr marL="0" lvl="0" indent="0" algn="l" rtl="0">
              <a:lnSpc>
                <a:spcPct val="115000"/>
              </a:lnSpc>
              <a:spcBef>
                <a:spcPts val="0"/>
              </a:spcBef>
              <a:spcAft>
                <a:spcPts val="0"/>
              </a:spcAft>
              <a:buClr>
                <a:srgbClr val="000000"/>
              </a:buClr>
              <a:buSzPts val="2200"/>
              <a:buNone/>
            </a:pPr>
            <a:r>
              <a:rPr lang="en-US">
                <a:solidFill>
                  <a:srgbClr val="3F3F3F"/>
                </a:solidFill>
                <a:latin typeface="Open Sans"/>
                <a:ea typeface="Open Sans"/>
                <a:cs typeface="Open Sans"/>
                <a:sym typeface="Open Sans"/>
              </a:rPr>
              <a:t>Write a program to demonstrate different methods of different return types.</a:t>
            </a:r>
            <a:endParaRPr>
              <a:solidFill>
                <a:srgbClr val="3F3F3F"/>
              </a:solidFill>
            </a:endParaRPr>
          </a:p>
        </p:txBody>
      </p:sp>
      <p:sp>
        <p:nvSpPr>
          <p:cNvPr id="286" name="Google Shape;286;p11"/>
          <p:cNvSpPr txBox="1"/>
          <p:nvPr/>
        </p:nvSpPr>
        <p:spPr>
          <a:xfrm>
            <a:off x="12591457" y="1765347"/>
            <a:ext cx="3484800" cy="3582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rgbClr val="0F547B"/>
              </a:buClr>
              <a:buSzPts val="700"/>
              <a:buFont typeface="Arial"/>
              <a:buNone/>
            </a:pPr>
            <a:r>
              <a:rPr lang="en-US" sz="2200" b="1" i="0" u="none" strike="noStrike" cap="none">
                <a:solidFill>
                  <a:srgbClr val="0F547B"/>
                </a:solidFill>
                <a:latin typeface="Open Sans"/>
                <a:ea typeface="Open Sans"/>
                <a:cs typeface="Open Sans"/>
                <a:sym typeface="Open Sans"/>
              </a:rPr>
              <a:t>Duration: 15 min.</a:t>
            </a:r>
            <a:endParaRPr sz="2200" b="1" i="0" u="none" strike="noStrike" cap="none">
              <a:solidFill>
                <a:srgbClr val="000000"/>
              </a:solidFill>
              <a:latin typeface="Open Sans"/>
              <a:ea typeface="Open Sans"/>
              <a:cs typeface="Open Sans"/>
              <a:sym typeface="Open Sans"/>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p12"/>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3200"/>
              <a:buNone/>
            </a:pPr>
            <a:r>
              <a:rPr lang="en-US">
                <a:latin typeface="Open Sans"/>
                <a:ea typeface="Open Sans"/>
                <a:cs typeface="Open Sans"/>
                <a:sym typeface="Open Sans"/>
              </a:rPr>
              <a:t>Assisted Practice: Guidelines</a:t>
            </a:r>
            <a:endParaRPr>
              <a:latin typeface="Open Sans"/>
              <a:ea typeface="Open Sans"/>
              <a:cs typeface="Open Sans"/>
              <a:sym typeface="Open Sans"/>
            </a:endParaRPr>
          </a:p>
        </p:txBody>
      </p:sp>
      <p:sp>
        <p:nvSpPr>
          <p:cNvPr id="293" name="Google Shape;293;p12"/>
          <p:cNvSpPr txBox="1"/>
          <p:nvPr/>
        </p:nvSpPr>
        <p:spPr>
          <a:xfrm>
            <a:off x="1094092" y="1693822"/>
            <a:ext cx="10967223" cy="4185505"/>
          </a:xfrm>
          <a:prstGeom prst="rect">
            <a:avLst/>
          </a:prstGeom>
          <a:noFill/>
          <a:ln>
            <a:noFill/>
          </a:ln>
        </p:spPr>
        <p:txBody>
          <a:bodyPr spcFirstLastPara="1" wrap="square" lIns="91425" tIns="45700" rIns="91425" bIns="45700" anchor="t" anchorCtr="0">
            <a:spAutoFit/>
          </a:bodyPr>
          <a:lstStyle/>
          <a:p>
            <a:pPr marL="0" marR="0" lvl="0" indent="0" algn="l" rtl="0">
              <a:lnSpc>
                <a:spcPct val="115000"/>
              </a:lnSpc>
              <a:spcBef>
                <a:spcPts val="0"/>
              </a:spcBef>
              <a:spcAft>
                <a:spcPts val="0"/>
              </a:spcAft>
              <a:buNone/>
            </a:pPr>
            <a:r>
              <a:rPr lang="en-US" sz="2200">
                <a:solidFill>
                  <a:srgbClr val="3F3F3F"/>
                </a:solidFill>
                <a:latin typeface="Open Sans"/>
                <a:ea typeface="Open Sans"/>
                <a:cs typeface="Open Sans"/>
                <a:sym typeface="Open Sans"/>
              </a:rPr>
              <a:t>Steps to demonstrate the methods:</a:t>
            </a:r>
            <a:endParaRPr sz="2200">
              <a:solidFill>
                <a:srgbClr val="3F3F3F"/>
              </a:solidFill>
              <a:latin typeface="Open Sans"/>
              <a:ea typeface="Open Sans"/>
              <a:cs typeface="Open Sans"/>
              <a:sym typeface="Open Sans"/>
            </a:endParaRPr>
          </a:p>
          <a:p>
            <a:pPr marL="457200" marR="0" lvl="0" indent="-457200" algn="l" rtl="0">
              <a:lnSpc>
                <a:spcPct val="115000"/>
              </a:lnSpc>
              <a:spcBef>
                <a:spcPts val="0"/>
              </a:spcBef>
              <a:spcAft>
                <a:spcPts val="0"/>
              </a:spcAft>
              <a:buClr>
                <a:srgbClr val="3F3F3F"/>
              </a:buClr>
              <a:buSzPts val="2200"/>
              <a:buFont typeface="Open Sans"/>
              <a:buAutoNum type="arabicPeriod"/>
            </a:pPr>
            <a:r>
              <a:rPr lang="en-US" sz="2200" b="0" i="0" u="none" strike="noStrike" cap="none">
                <a:solidFill>
                  <a:srgbClr val="3F3F3F"/>
                </a:solidFill>
                <a:latin typeface="Open Sans"/>
                <a:ea typeface="Open Sans"/>
                <a:cs typeface="Open Sans"/>
                <a:sym typeface="Open Sans"/>
              </a:rPr>
              <a:t>Create a Java project in your IDE</a:t>
            </a:r>
            <a:endParaRPr sz="1400" b="0" i="0" u="none" strike="noStrike" cap="none">
              <a:solidFill>
                <a:srgbClr val="000000"/>
              </a:solidFill>
              <a:latin typeface="Arial"/>
              <a:ea typeface="Arial"/>
              <a:cs typeface="Arial"/>
              <a:sym typeface="Arial"/>
            </a:endParaRPr>
          </a:p>
          <a:p>
            <a:pPr marL="457200" marR="0" lvl="0" indent="-457200" algn="l" rtl="0">
              <a:lnSpc>
                <a:spcPct val="115000"/>
              </a:lnSpc>
              <a:spcBef>
                <a:spcPts val="0"/>
              </a:spcBef>
              <a:spcAft>
                <a:spcPts val="0"/>
              </a:spcAft>
              <a:buClr>
                <a:srgbClr val="3F3F3F"/>
              </a:buClr>
              <a:buSzPts val="2200"/>
              <a:buFont typeface="Open Sans"/>
              <a:buAutoNum type="arabicPeriod"/>
            </a:pPr>
            <a:r>
              <a:rPr lang="en-US" sz="2200" b="0" i="0" u="none" strike="noStrike" cap="none">
                <a:solidFill>
                  <a:srgbClr val="3F3F3F"/>
                </a:solidFill>
                <a:latin typeface="Open Sans"/>
                <a:ea typeface="Open Sans"/>
                <a:cs typeface="Open Sans"/>
                <a:sym typeface="Open Sans"/>
              </a:rPr>
              <a:t>Write a program in Java to create a method</a:t>
            </a:r>
            <a:endParaRPr sz="1400" b="0" i="0" u="none" strike="noStrike" cap="none">
              <a:solidFill>
                <a:srgbClr val="000000"/>
              </a:solidFill>
              <a:latin typeface="Arial"/>
              <a:ea typeface="Arial"/>
              <a:cs typeface="Arial"/>
              <a:sym typeface="Arial"/>
            </a:endParaRPr>
          </a:p>
          <a:p>
            <a:pPr marL="457200" marR="0" lvl="0" indent="-457200" algn="l" rtl="0">
              <a:lnSpc>
                <a:spcPct val="115000"/>
              </a:lnSpc>
              <a:spcBef>
                <a:spcPts val="0"/>
              </a:spcBef>
              <a:spcAft>
                <a:spcPts val="0"/>
              </a:spcAft>
              <a:buClr>
                <a:srgbClr val="3F3F3F"/>
              </a:buClr>
              <a:buSzPts val="2200"/>
              <a:buFont typeface="Open Sans"/>
              <a:buAutoNum type="arabicPeriod"/>
            </a:pPr>
            <a:r>
              <a:rPr lang="en-US" sz="2200" b="0" i="0" u="none" strike="noStrike" cap="none">
                <a:solidFill>
                  <a:srgbClr val="3F3F3F"/>
                </a:solidFill>
                <a:latin typeface="Open Sans"/>
                <a:ea typeface="Open Sans"/>
                <a:cs typeface="Open Sans"/>
                <a:sym typeface="Open Sans"/>
              </a:rPr>
              <a:t>Initialize the .git file</a:t>
            </a:r>
            <a:endParaRPr sz="1400" b="0" i="0" u="none" strike="noStrike" cap="none">
              <a:solidFill>
                <a:srgbClr val="000000"/>
              </a:solidFill>
              <a:latin typeface="Arial"/>
              <a:ea typeface="Arial"/>
              <a:cs typeface="Arial"/>
              <a:sym typeface="Arial"/>
            </a:endParaRPr>
          </a:p>
          <a:p>
            <a:pPr marL="457200" marR="0" lvl="0" indent="-457200" algn="l" rtl="0">
              <a:lnSpc>
                <a:spcPct val="115000"/>
              </a:lnSpc>
              <a:spcBef>
                <a:spcPts val="0"/>
              </a:spcBef>
              <a:spcAft>
                <a:spcPts val="0"/>
              </a:spcAft>
              <a:buClr>
                <a:srgbClr val="3F3F3F"/>
              </a:buClr>
              <a:buSzPts val="2200"/>
              <a:buFont typeface="Open Sans"/>
              <a:buAutoNum type="arabicPeriod"/>
            </a:pPr>
            <a:r>
              <a:rPr lang="en-US" sz="2200" b="0" i="0" u="none" strike="noStrike" cap="none">
                <a:solidFill>
                  <a:srgbClr val="3F3F3F"/>
                </a:solidFill>
                <a:latin typeface="Open Sans"/>
                <a:ea typeface="Open Sans"/>
                <a:cs typeface="Open Sans"/>
                <a:sym typeface="Open Sans"/>
              </a:rPr>
              <a:t>Add and commit the program files</a:t>
            </a:r>
            <a:endParaRPr sz="1400" b="0" i="0" u="none" strike="noStrike" cap="none">
              <a:solidFill>
                <a:srgbClr val="000000"/>
              </a:solidFill>
              <a:latin typeface="Arial"/>
              <a:ea typeface="Arial"/>
              <a:cs typeface="Arial"/>
              <a:sym typeface="Arial"/>
            </a:endParaRPr>
          </a:p>
          <a:p>
            <a:pPr marL="457200" marR="0" lvl="0" indent="-457200" algn="l" rtl="0">
              <a:lnSpc>
                <a:spcPct val="115000"/>
              </a:lnSpc>
              <a:spcBef>
                <a:spcPts val="0"/>
              </a:spcBef>
              <a:spcAft>
                <a:spcPts val="0"/>
              </a:spcAft>
              <a:buClr>
                <a:srgbClr val="3F3F3F"/>
              </a:buClr>
              <a:buSzPts val="2200"/>
              <a:buFont typeface="Open Sans"/>
              <a:buAutoNum type="arabicPeriod"/>
            </a:pPr>
            <a:r>
              <a:rPr lang="en-US" sz="2200" b="0" i="0" u="none" strike="noStrike" cap="none">
                <a:solidFill>
                  <a:srgbClr val="3F3F3F"/>
                </a:solidFill>
                <a:latin typeface="Open Sans"/>
                <a:ea typeface="Open Sans"/>
                <a:cs typeface="Open Sans"/>
                <a:sym typeface="Open Sans"/>
              </a:rPr>
              <a:t>Push the code to your GitHub reposito</a:t>
            </a:r>
            <a:r>
              <a:rPr lang="en-US" sz="2200">
                <a:solidFill>
                  <a:srgbClr val="3F3F3F"/>
                </a:solidFill>
                <a:latin typeface="Open Sans"/>
                <a:ea typeface="Open Sans"/>
                <a:cs typeface="Open Sans"/>
                <a:sym typeface="Open Sans"/>
              </a:rPr>
              <a:t>ries</a:t>
            </a:r>
            <a:endParaRPr sz="1400" b="0" i="0" u="none" strike="noStrike" cap="none">
              <a:solidFill>
                <a:srgbClr val="000000"/>
              </a:solidFill>
              <a:latin typeface="Arial"/>
              <a:ea typeface="Arial"/>
              <a:cs typeface="Arial"/>
              <a:sym typeface="Arial"/>
            </a:endParaRPr>
          </a:p>
        </p:txBody>
      </p:sp>
      <p:pic>
        <p:nvPicPr>
          <p:cNvPr id="294" name="Google Shape;294;p12"/>
          <p:cNvPicPr preferRelativeResize="0"/>
          <p:nvPr/>
        </p:nvPicPr>
        <p:blipFill rotWithShape="1">
          <a:blip r:embed="rId3">
            <a:alphaModFix/>
          </a:blip>
          <a:srcRect/>
          <a:stretch/>
        </p:blipFill>
        <p:spPr>
          <a:xfrm>
            <a:off x="4162450" y="603150"/>
            <a:ext cx="7572626" cy="365775"/>
          </a:xfrm>
          <a:prstGeom prst="rect">
            <a:avLst/>
          </a:prstGeom>
          <a:noFill/>
          <a:ln>
            <a:noFill/>
          </a:ln>
        </p:spPr>
      </p:pic>
    </p:spTree>
  </p:cSld>
  <p:clrMapOvr>
    <a:masterClrMapping/>
  </p:clrMapOvr>
</p:sld>
</file>

<file path=ppt/theme/theme1.xml><?xml version="1.0" encoding="utf-8"?>
<a:theme xmlns:a="http://schemas.openxmlformats.org/drawingml/2006/main" name="Digital Marketing">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3154</Words>
  <Application>Microsoft Office PowerPoint</Application>
  <PresentationFormat>Custom</PresentationFormat>
  <Paragraphs>610</Paragraphs>
  <Slides>62</Slides>
  <Notes>62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62</vt:i4>
      </vt:variant>
    </vt:vector>
  </HeadingPairs>
  <TitlesOfParts>
    <vt:vector size="69" baseType="lpstr">
      <vt:lpstr>Arial</vt:lpstr>
      <vt:lpstr>Open Sans</vt:lpstr>
      <vt:lpstr>Open Sans ExtraBold</vt:lpstr>
      <vt:lpstr>Calibri</vt:lpstr>
      <vt:lpstr>Noto Sans Symbols</vt:lpstr>
      <vt:lpstr>Open Sans SemiBold</vt:lpstr>
      <vt:lpstr>Digital Marketing</vt:lpstr>
      <vt:lpstr>PowerPoint Presentation</vt:lpstr>
      <vt:lpstr>PowerPoint Presentation</vt:lpstr>
      <vt:lpstr>PowerPoint Presentation</vt:lpstr>
      <vt:lpstr>PowerPoint Presentation</vt:lpstr>
      <vt:lpstr>Methods</vt:lpstr>
      <vt:lpstr>Return statement</vt:lpstr>
      <vt:lpstr>Calling a Method</vt:lpstr>
      <vt:lpstr>Methods</vt:lpstr>
      <vt:lpstr>Assisted Practice: Guidelines</vt:lpstr>
      <vt:lpstr>PowerPoint Presentation</vt:lpstr>
      <vt:lpstr>Constructors</vt:lpstr>
      <vt:lpstr>Difference between Constructor and Method</vt:lpstr>
      <vt:lpstr>Constructors</vt:lpstr>
      <vt:lpstr>Assisted Practice: Guidelines </vt:lpstr>
      <vt:lpstr>PowerPoint Presentation</vt:lpstr>
      <vt:lpstr>Collections</vt:lpstr>
      <vt:lpstr>Hierarchy of Collection Framework</vt:lpstr>
      <vt:lpstr>List</vt:lpstr>
      <vt:lpstr>Queue</vt:lpstr>
      <vt:lpstr>Set</vt:lpstr>
      <vt:lpstr>Collections</vt:lpstr>
      <vt:lpstr>Assisted Practice: Guidelines </vt:lpstr>
      <vt:lpstr>PowerPoint Presentation</vt:lpstr>
      <vt:lpstr>Map</vt:lpstr>
      <vt:lpstr>Hierarchy of Collection: Map</vt:lpstr>
      <vt:lpstr>Map</vt:lpstr>
      <vt:lpstr>Assisted Practice: Guidelines </vt:lpstr>
      <vt:lpstr>PowerPoint Presentation</vt:lpstr>
      <vt:lpstr>Inner Classes</vt:lpstr>
      <vt:lpstr>Inner Classes</vt:lpstr>
      <vt:lpstr>Assisted Practice: Guidelines </vt:lpstr>
      <vt:lpstr>PowerPoint Presentation</vt:lpstr>
      <vt:lpstr>Strings</vt:lpstr>
      <vt:lpstr>StringBuffer and StringBuilder</vt:lpstr>
      <vt:lpstr>Strings</vt:lpstr>
      <vt:lpstr>Assisted Practice: Guidelines </vt:lpstr>
      <vt:lpstr>PowerPoint Presentation</vt:lpstr>
      <vt:lpstr>Arrays</vt:lpstr>
      <vt:lpstr>Arrays</vt:lpstr>
      <vt:lpstr>Assisted Practice: Guidelines</vt:lpstr>
      <vt:lpstr>PowerPoint Presentation</vt:lpstr>
      <vt:lpstr>Regular Expressions</vt:lpstr>
      <vt:lpstr>Regular Expressions</vt:lpstr>
      <vt:lpstr>Patterns</vt:lpstr>
      <vt:lpstr>Meta Characters</vt:lpstr>
      <vt:lpstr>Quantifiers</vt:lpstr>
      <vt:lpstr>Regular Expressions</vt:lpstr>
      <vt:lpstr>Assisted Practice: Guidelines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Validation of an Email ID</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2016-12-06T06:58:02Z</dcterms:created>
  <dcterms:modified xsi:type="dcterms:W3CDTF">2020-05-08T05:42:49Z</dcterms:modified>
</cp:coreProperties>
</file>